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Ubuntu" panose="020B0804030602030204" pitchFamily="34" charset="0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321704" y="-3935391"/>
            <a:ext cx="7835660" cy="7870782"/>
            <a:chOff x="1813" y="0"/>
            <a:chExt cx="809173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4480994" y="3158114"/>
            <a:ext cx="8518024" cy="8556205"/>
            <a:chOff x="1813" y="0"/>
            <a:chExt cx="809173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75103">
            <a:off x="10600208" y="1214198"/>
            <a:ext cx="1315811" cy="179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20788">
            <a:off x="15830851" y="761504"/>
            <a:ext cx="811074" cy="1300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838200" y="5278535"/>
            <a:ext cx="9926999" cy="4136444"/>
            <a:chOff x="0" y="-28575"/>
            <a:chExt cx="13236000" cy="5515258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060783"/>
              <a:ext cx="13236000" cy="44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981" b="1" i="0" u="none" strike="noStrike" cap="none" dirty="0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E-Learning Presentation</a:t>
              </a:r>
              <a:endParaRPr dirty="0">
                <a:solidFill>
                  <a:srgbClr val="F28383"/>
                </a:solidFill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28575"/>
              <a:ext cx="10065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Your Education Presentation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l="15004" r="16134" b="4743"/>
          <a:stretch/>
        </p:blipFill>
        <p:spPr>
          <a:xfrm>
            <a:off x="8641690" y="872021"/>
            <a:ext cx="9310536" cy="724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l="26577" t="3374" r="26223" b="7347"/>
          <a:stretch/>
        </p:blipFill>
        <p:spPr>
          <a:xfrm>
            <a:off x="-2580202" y="3394650"/>
            <a:ext cx="6220452" cy="66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/>
        </p:nvSpPr>
        <p:spPr>
          <a:xfrm>
            <a:off x="4629250" y="9258326"/>
            <a:ext cx="13212180" cy="5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Write Your Topic or Idea</a:t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3007808" y="1165645"/>
            <a:ext cx="14833622" cy="7698213"/>
          </a:xfrm>
          <a:custGeom>
            <a:avLst/>
            <a:gdLst/>
            <a:ahLst/>
            <a:cxnLst/>
            <a:rect l="l" t="t" r="r" b="b"/>
            <a:pathLst>
              <a:path w="4450453" h="2309654" extrusionOk="0">
                <a:moveTo>
                  <a:pt x="0" y="0"/>
                </a:moveTo>
                <a:lnTo>
                  <a:pt x="4450453" y="0"/>
                </a:lnTo>
                <a:lnTo>
                  <a:pt x="4450453" y="2309654"/>
                </a:lnTo>
                <a:lnTo>
                  <a:pt x="0" y="2309654"/>
                </a:lnTo>
                <a:close/>
              </a:path>
            </a:pathLst>
          </a:custGeom>
          <a:solidFill>
            <a:srgbClr val="EBEAEA"/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  <p:graphicFrame>
        <p:nvGraphicFramePr>
          <p:cNvPr id="239" name="Google Shape;239;p10"/>
          <p:cNvGraphicFramePr/>
          <p:nvPr/>
        </p:nvGraphicFramePr>
        <p:xfrm>
          <a:off x="3194590" y="1348541"/>
          <a:ext cx="3348225" cy="7524091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3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40" name="Google Shape;24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671" y="1910503"/>
            <a:ext cx="1519132" cy="10534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p10"/>
          <p:cNvGraphicFramePr/>
          <p:nvPr/>
        </p:nvGraphicFramePr>
        <p:xfrm>
          <a:off x="6883189" y="1348541"/>
          <a:ext cx="3348225" cy="7524091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3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2ND</a:t>
                      </a: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2" name="Google Shape;242;p10"/>
          <p:cNvGraphicFramePr/>
          <p:nvPr/>
        </p:nvGraphicFramePr>
        <p:xfrm>
          <a:off x="10571788" y="1348541"/>
          <a:ext cx="3348225" cy="7524091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3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3RD</a:t>
                      </a: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3" name="Google Shape;243;p10"/>
          <p:cNvGraphicFramePr/>
          <p:nvPr/>
        </p:nvGraphicFramePr>
        <p:xfrm>
          <a:off x="14260387" y="1348541"/>
          <a:ext cx="3348225" cy="7524091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34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4TH</a:t>
                      </a: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B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>
                          <a:latin typeface="Ubuntu"/>
                          <a:ea typeface="Ubuntu"/>
                          <a:cs typeface="Ubuntu"/>
                          <a:sym typeface="Ubuntu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/>
          <p:nvPr/>
        </p:nvSpPr>
        <p:spPr>
          <a:xfrm>
            <a:off x="722025" y="2604200"/>
            <a:ext cx="12102158" cy="6985947"/>
          </a:xfrm>
          <a:custGeom>
            <a:avLst/>
            <a:gdLst/>
            <a:ahLst/>
            <a:cxnLst/>
            <a:rect l="l" t="t" r="r" b="b"/>
            <a:pathLst>
              <a:path w="3201629" h="1850582" extrusionOk="0">
                <a:moveTo>
                  <a:pt x="0" y="0"/>
                </a:moveTo>
                <a:lnTo>
                  <a:pt x="3201629" y="0"/>
                </a:lnTo>
                <a:lnTo>
                  <a:pt x="3201629" y="1850582"/>
                </a:lnTo>
                <a:lnTo>
                  <a:pt x="0" y="1850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49" name="Google Shape;249;p11"/>
          <p:cNvPicPr preferRelativeResize="0"/>
          <p:nvPr/>
        </p:nvPicPr>
        <p:blipFill rotWithShape="1">
          <a:blip r:embed="rId3">
            <a:alphaModFix/>
          </a:blip>
          <a:srcRect t="34947" b="26700"/>
          <a:stretch/>
        </p:blipFill>
        <p:spPr>
          <a:xfrm>
            <a:off x="748505" y="2631077"/>
            <a:ext cx="12057724" cy="693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3380" y="2584563"/>
            <a:ext cx="1209383" cy="1868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/>
        </p:nvSpPr>
        <p:spPr>
          <a:xfrm>
            <a:off x="977105" y="777502"/>
            <a:ext cx="167232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Write a Heading Here</a:t>
            </a:r>
            <a:endParaRPr>
              <a:solidFill>
                <a:srgbClr val="79A1BF"/>
              </a:solidFill>
            </a:endParaRPr>
          </a:p>
        </p:txBody>
      </p:sp>
      <p:pic>
        <p:nvPicPr>
          <p:cNvPr id="252" name="Google Shape;252;p11"/>
          <p:cNvPicPr preferRelativeResize="0"/>
          <p:nvPr/>
        </p:nvPicPr>
        <p:blipFill rotWithShape="1">
          <a:blip r:embed="rId5">
            <a:alphaModFix/>
          </a:blip>
          <a:srcRect l="25989" t="5786" r="25485" b="5055"/>
          <a:stretch/>
        </p:blipFill>
        <p:spPr>
          <a:xfrm>
            <a:off x="12702925" y="5019401"/>
            <a:ext cx="5439140" cy="56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2"/>
          <p:cNvGrpSpPr/>
          <p:nvPr/>
        </p:nvGrpSpPr>
        <p:grpSpPr>
          <a:xfrm>
            <a:off x="-379924" y="-520930"/>
            <a:ext cx="19047848" cy="4440563"/>
            <a:chOff x="0" y="-289322"/>
            <a:chExt cx="25397131" cy="5920751"/>
          </a:xfrm>
        </p:grpSpPr>
        <p:grpSp>
          <p:nvGrpSpPr>
            <p:cNvPr id="258" name="Google Shape;258;p12"/>
            <p:cNvGrpSpPr/>
            <p:nvPr/>
          </p:nvGrpSpPr>
          <p:grpSpPr>
            <a:xfrm>
              <a:off x="0" y="-289322"/>
              <a:ext cx="25397131" cy="5920751"/>
              <a:chOff x="0" y="-57150"/>
              <a:chExt cx="5016717" cy="1169531"/>
            </a:xfrm>
          </p:grpSpPr>
          <p:sp>
            <p:nvSpPr>
              <p:cNvPr id="259" name="Google Shape;259;p12"/>
              <p:cNvSpPr/>
              <p:nvPr/>
            </p:nvSpPr>
            <p:spPr>
              <a:xfrm>
                <a:off x="0" y="0"/>
                <a:ext cx="5016717" cy="1112381"/>
              </a:xfrm>
              <a:custGeom>
                <a:avLst/>
                <a:gdLst/>
                <a:ahLst/>
                <a:cxnLst/>
                <a:rect l="l" t="t" r="r" b="b"/>
                <a:pathLst>
                  <a:path w="5016717" h="1112381" extrusionOk="0">
                    <a:moveTo>
                      <a:pt x="0" y="0"/>
                    </a:moveTo>
                    <a:lnTo>
                      <a:pt x="5016717" y="0"/>
                    </a:lnTo>
                    <a:lnTo>
                      <a:pt x="5016717" y="1112381"/>
                    </a:lnTo>
                    <a:lnTo>
                      <a:pt x="0" y="1112381"/>
                    </a:lnTo>
                    <a:close/>
                  </a:path>
                </a:pathLst>
              </a:custGeom>
              <a:solidFill>
                <a:srgbClr val="79A1BF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260" name="Google Shape;260;p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61" name="Google Shape;261;p12"/>
            <p:cNvCxnSpPr/>
            <p:nvPr/>
          </p:nvCxnSpPr>
          <p:spPr>
            <a:xfrm>
              <a:off x="506565" y="4372510"/>
              <a:ext cx="24384000" cy="0"/>
            </a:xfrm>
            <a:prstGeom prst="straightConnector1">
              <a:avLst/>
            </a:prstGeom>
            <a:noFill/>
            <a:ln w="63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12"/>
            <p:cNvCxnSpPr/>
            <p:nvPr/>
          </p:nvCxnSpPr>
          <p:spPr>
            <a:xfrm>
              <a:off x="506565" y="3177091"/>
              <a:ext cx="24384000" cy="0"/>
            </a:xfrm>
            <a:prstGeom prst="straightConnector1">
              <a:avLst/>
            </a:prstGeom>
            <a:noFill/>
            <a:ln w="63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12"/>
            <p:cNvCxnSpPr/>
            <p:nvPr/>
          </p:nvCxnSpPr>
          <p:spPr>
            <a:xfrm>
              <a:off x="506565" y="1981671"/>
              <a:ext cx="24384000" cy="0"/>
            </a:xfrm>
            <a:prstGeom prst="straightConnector1">
              <a:avLst/>
            </a:prstGeom>
            <a:noFill/>
            <a:ln w="63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12"/>
            <p:cNvCxnSpPr/>
            <p:nvPr/>
          </p:nvCxnSpPr>
          <p:spPr>
            <a:xfrm>
              <a:off x="506565" y="786252"/>
              <a:ext cx="24384000" cy="0"/>
            </a:xfrm>
            <a:prstGeom prst="straightConnector1">
              <a:avLst/>
            </a:prstGeom>
            <a:noFill/>
            <a:ln w="63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l="4187" r="4186"/>
          <a:stretch/>
        </p:blipFill>
        <p:spPr>
          <a:xfrm>
            <a:off x="7717903" y="773384"/>
            <a:ext cx="4740234" cy="776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4">
            <a:alphaModFix/>
          </a:blip>
          <a:srcRect l="27578" r="11336"/>
          <a:stretch/>
        </p:blipFill>
        <p:spPr>
          <a:xfrm>
            <a:off x="13114821" y="773384"/>
            <a:ext cx="4740234" cy="776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2"/>
          <p:cNvSpPr/>
          <p:nvPr/>
        </p:nvSpPr>
        <p:spPr>
          <a:xfrm>
            <a:off x="2348650" y="750100"/>
            <a:ext cx="4783552" cy="7804726"/>
          </a:xfrm>
          <a:custGeom>
            <a:avLst/>
            <a:gdLst/>
            <a:ahLst/>
            <a:cxnLst/>
            <a:rect l="l" t="t" r="r" b="b"/>
            <a:pathLst>
              <a:path w="1275614" h="2067477" extrusionOk="0">
                <a:moveTo>
                  <a:pt x="0" y="0"/>
                </a:moveTo>
                <a:lnTo>
                  <a:pt x="1275614" y="0"/>
                </a:lnTo>
                <a:lnTo>
                  <a:pt x="1275614" y="2067477"/>
                </a:lnTo>
                <a:lnTo>
                  <a:pt x="0" y="2067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68" name="Google Shape;268;p12"/>
          <p:cNvPicPr preferRelativeResize="0"/>
          <p:nvPr/>
        </p:nvPicPr>
        <p:blipFill rotWithShape="1">
          <a:blip r:embed="rId5">
            <a:alphaModFix/>
          </a:blip>
          <a:srcRect l="4187" r="4186"/>
          <a:stretch/>
        </p:blipFill>
        <p:spPr>
          <a:xfrm>
            <a:off x="2369733" y="773384"/>
            <a:ext cx="4740234" cy="776028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/>
        </p:nvSpPr>
        <p:spPr>
          <a:xfrm>
            <a:off x="7109967" y="9248775"/>
            <a:ext cx="10474066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Write a caption for the photos.</a:t>
            </a:r>
            <a:endParaRPr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6">
            <a:alphaModFix/>
          </a:blip>
          <a:srcRect l="31573" t="6319" r="31895" b="11497"/>
          <a:stretch/>
        </p:blipFill>
        <p:spPr>
          <a:xfrm>
            <a:off x="-1054427" y="4305125"/>
            <a:ext cx="5009050" cy="6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2"/>
          <p:cNvSpPr/>
          <p:nvPr/>
        </p:nvSpPr>
        <p:spPr>
          <a:xfrm>
            <a:off x="7695038" y="750100"/>
            <a:ext cx="4783552" cy="7804726"/>
          </a:xfrm>
          <a:custGeom>
            <a:avLst/>
            <a:gdLst/>
            <a:ahLst/>
            <a:cxnLst/>
            <a:rect l="l" t="t" r="r" b="b"/>
            <a:pathLst>
              <a:path w="1275614" h="2067477" extrusionOk="0">
                <a:moveTo>
                  <a:pt x="0" y="0"/>
                </a:moveTo>
                <a:lnTo>
                  <a:pt x="1275614" y="0"/>
                </a:lnTo>
                <a:lnTo>
                  <a:pt x="1275614" y="2067477"/>
                </a:lnTo>
                <a:lnTo>
                  <a:pt x="0" y="2067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2"/>
          <p:cNvSpPr/>
          <p:nvPr/>
        </p:nvSpPr>
        <p:spPr>
          <a:xfrm>
            <a:off x="13086319" y="750100"/>
            <a:ext cx="4783553" cy="7804726"/>
          </a:xfrm>
          <a:custGeom>
            <a:avLst/>
            <a:gdLst/>
            <a:ahLst/>
            <a:cxnLst/>
            <a:rect l="l" t="t" r="r" b="b"/>
            <a:pathLst>
              <a:path w="1275614" h="2067477" extrusionOk="0">
                <a:moveTo>
                  <a:pt x="0" y="0"/>
                </a:moveTo>
                <a:lnTo>
                  <a:pt x="1275614" y="0"/>
                </a:lnTo>
                <a:lnTo>
                  <a:pt x="1275614" y="2067477"/>
                </a:lnTo>
                <a:lnTo>
                  <a:pt x="0" y="2067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l="19442" t="7880" r="20587" b="7652"/>
          <a:stretch/>
        </p:blipFill>
        <p:spPr>
          <a:xfrm>
            <a:off x="4591050" y="2158800"/>
            <a:ext cx="8875377" cy="703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1028700" y="756205"/>
            <a:ext cx="15073154" cy="15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1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6112729" y="6820657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13"/>
          <p:cNvSpPr txBox="1"/>
          <p:nvPr/>
        </p:nvSpPr>
        <p:spPr>
          <a:xfrm>
            <a:off x="2090109" y="9448800"/>
            <a:ext cx="15169191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Write a closing statement or call-to-action here.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9424550" y="1522875"/>
            <a:ext cx="7529948" cy="80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1028700" y="1317742"/>
            <a:ext cx="81153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B171D4"/>
                </a:solidFill>
                <a:latin typeface="Ubuntu"/>
                <a:ea typeface="Ubuntu"/>
                <a:cs typeface="Ubuntu"/>
                <a:sym typeface="Ubuntu"/>
              </a:rPr>
              <a:t>Get In Touch</a:t>
            </a:r>
            <a:endParaRPr>
              <a:solidFill>
                <a:srgbClr val="B171D4"/>
              </a:solidFill>
            </a:endParaRPr>
          </a:p>
        </p:txBody>
      </p:sp>
      <p:grpSp>
        <p:nvGrpSpPr>
          <p:cNvPr id="292" name="Google Shape;292;p14"/>
          <p:cNvGrpSpPr/>
          <p:nvPr/>
        </p:nvGrpSpPr>
        <p:grpSpPr>
          <a:xfrm>
            <a:off x="1028700" y="4117668"/>
            <a:ext cx="8115300" cy="5140632"/>
            <a:chOff x="0" y="-9525"/>
            <a:chExt cx="10820400" cy="6854175"/>
          </a:xfrm>
        </p:grpSpPr>
        <p:sp>
          <p:nvSpPr>
            <p:cNvPr id="293" name="Google Shape;293;p14"/>
            <p:cNvSpPr txBox="1"/>
            <p:nvPr/>
          </p:nvSpPr>
          <p:spPr>
            <a:xfrm>
              <a:off x="0" y="-9525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Email </a:t>
              </a:r>
              <a:endParaRPr/>
            </a:p>
          </p:txBody>
        </p:sp>
        <p:sp>
          <p:nvSpPr>
            <p:cNvPr id="294" name="Google Shape;294;p14"/>
            <p:cNvSpPr txBox="1"/>
            <p:nvPr/>
          </p:nvSpPr>
          <p:spPr>
            <a:xfrm>
              <a:off x="0" y="600075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hello@reallygreatsite.com</a:t>
              </a:r>
              <a:endParaRPr/>
            </a:p>
          </p:txBody>
        </p:sp>
        <p:sp>
          <p:nvSpPr>
            <p:cNvPr id="295" name="Google Shape;295;p14"/>
            <p:cNvSpPr txBox="1"/>
            <p:nvPr/>
          </p:nvSpPr>
          <p:spPr>
            <a:xfrm>
              <a:off x="0" y="2866700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Social Media </a:t>
              </a:r>
              <a:endParaRPr/>
            </a:p>
          </p:txBody>
        </p:sp>
        <p:sp>
          <p:nvSpPr>
            <p:cNvPr id="296" name="Google Shape;296;p14"/>
            <p:cNvSpPr txBox="1"/>
            <p:nvPr/>
          </p:nvSpPr>
          <p:spPr>
            <a:xfrm>
              <a:off x="0" y="3476300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@reallygreatsite</a:t>
              </a:r>
              <a:endParaRPr/>
            </a:p>
          </p:txBody>
        </p:sp>
        <p:sp>
          <p:nvSpPr>
            <p:cNvPr id="297" name="Google Shape;297;p14"/>
            <p:cNvSpPr txBox="1"/>
            <p:nvPr/>
          </p:nvSpPr>
          <p:spPr>
            <a:xfrm>
              <a:off x="0" y="5742925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Call us </a:t>
              </a:r>
              <a:endParaRPr/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0" y="6352525"/>
              <a:ext cx="10820400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123-456-7890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5"/>
          <p:cNvGrpSpPr/>
          <p:nvPr/>
        </p:nvGrpSpPr>
        <p:grpSpPr>
          <a:xfrm>
            <a:off x="-379924" y="5437345"/>
            <a:ext cx="19047848" cy="6590517"/>
            <a:chOff x="0" y="-57150"/>
            <a:chExt cx="5016717" cy="1735774"/>
          </a:xfrm>
        </p:grpSpPr>
        <p:sp>
          <p:nvSpPr>
            <p:cNvPr id="304" name="Google Shape;304;p15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5" name="Google Shape;30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5"/>
          <p:cNvGrpSpPr/>
          <p:nvPr/>
        </p:nvGrpSpPr>
        <p:grpSpPr>
          <a:xfrm>
            <a:off x="1150331" y="7687876"/>
            <a:ext cx="3046287" cy="786304"/>
            <a:chOff x="0" y="-9525"/>
            <a:chExt cx="4061716" cy="1048405"/>
          </a:xfrm>
        </p:grpSpPr>
        <p:sp>
          <p:nvSpPr>
            <p:cNvPr id="307" name="Google Shape;307;p15"/>
            <p:cNvSpPr txBox="1"/>
            <p:nvPr/>
          </p:nvSpPr>
          <p:spPr>
            <a:xfrm>
              <a:off x="411040" y="-9525"/>
              <a:ext cx="32396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0" y="546755"/>
              <a:ext cx="406171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119252" y="3884414"/>
            <a:ext cx="3524048" cy="3539844"/>
            <a:chOff x="1813" y="0"/>
            <a:chExt cx="809173" cy="812800"/>
          </a:xfrm>
        </p:grpSpPr>
        <p:sp>
          <p:nvSpPr>
            <p:cNvPr id="310" name="Google Shape;31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458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5264424" y="4030237"/>
            <a:ext cx="3233703" cy="3248198"/>
            <a:chOff x="1813" y="0"/>
            <a:chExt cx="809173" cy="812800"/>
          </a:xfrm>
        </p:grpSpPr>
        <p:sp>
          <p:nvSpPr>
            <p:cNvPr id="313" name="Google Shape;313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5358135" y="7687876"/>
            <a:ext cx="3046287" cy="786304"/>
            <a:chOff x="0" y="-9525"/>
            <a:chExt cx="4061716" cy="1048405"/>
          </a:xfrm>
        </p:grpSpPr>
        <p:sp>
          <p:nvSpPr>
            <p:cNvPr id="316" name="Google Shape;316;p15"/>
            <p:cNvSpPr txBox="1"/>
            <p:nvPr/>
          </p:nvSpPr>
          <p:spPr>
            <a:xfrm>
              <a:off x="411040" y="-9525"/>
              <a:ext cx="32396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546755"/>
              <a:ext cx="406171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318" name="Google Shape;318;p15"/>
          <p:cNvGrpSpPr/>
          <p:nvPr/>
        </p:nvGrpSpPr>
        <p:grpSpPr>
          <a:xfrm>
            <a:off x="9327056" y="3884414"/>
            <a:ext cx="3524048" cy="3539844"/>
            <a:chOff x="1813" y="0"/>
            <a:chExt cx="809173" cy="812800"/>
          </a:xfrm>
        </p:grpSpPr>
        <p:sp>
          <p:nvSpPr>
            <p:cNvPr id="319" name="Google Shape;31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71D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15"/>
          <p:cNvGrpSpPr/>
          <p:nvPr/>
        </p:nvGrpSpPr>
        <p:grpSpPr>
          <a:xfrm>
            <a:off x="9472228" y="4030237"/>
            <a:ext cx="3233703" cy="3248198"/>
            <a:chOff x="1813" y="0"/>
            <a:chExt cx="809173" cy="812800"/>
          </a:xfrm>
        </p:grpSpPr>
        <p:sp>
          <p:nvSpPr>
            <p:cNvPr id="322" name="Google Shape;32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9565938" y="7687876"/>
            <a:ext cx="3046287" cy="786304"/>
            <a:chOff x="0" y="-9525"/>
            <a:chExt cx="4061716" cy="1048405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411040" y="-9525"/>
              <a:ext cx="32396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6755"/>
              <a:ext cx="406171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327" name="Google Shape;327;p15"/>
          <p:cNvGrpSpPr/>
          <p:nvPr/>
        </p:nvGrpSpPr>
        <p:grpSpPr>
          <a:xfrm>
            <a:off x="13534859" y="3884414"/>
            <a:ext cx="3524048" cy="3539844"/>
            <a:chOff x="1813" y="0"/>
            <a:chExt cx="809173" cy="812800"/>
          </a:xfrm>
        </p:grpSpPr>
        <p:sp>
          <p:nvSpPr>
            <p:cNvPr id="328" name="Google Shape;32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9A1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13680031" y="4030237"/>
            <a:ext cx="3233703" cy="3248198"/>
            <a:chOff x="1813" y="0"/>
            <a:chExt cx="809173" cy="812800"/>
          </a:xfrm>
        </p:grpSpPr>
        <p:sp>
          <p:nvSpPr>
            <p:cNvPr id="331" name="Google Shape;331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3773741" y="7687876"/>
            <a:ext cx="3046287" cy="786304"/>
            <a:chOff x="0" y="-9525"/>
            <a:chExt cx="4061716" cy="1048405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411040" y="-9525"/>
              <a:ext cx="32396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6755"/>
              <a:ext cx="406171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6316" y="1559564"/>
            <a:ext cx="1762543" cy="188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47946" y="9305925"/>
            <a:ext cx="1762543" cy="188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5"/>
          <p:cNvGrpSpPr/>
          <p:nvPr/>
        </p:nvGrpSpPr>
        <p:grpSpPr>
          <a:xfrm>
            <a:off x="2171684" y="1038910"/>
            <a:ext cx="13944600" cy="1827437"/>
            <a:chOff x="0" y="38100"/>
            <a:chExt cx="18592800" cy="2436582"/>
          </a:xfrm>
        </p:grpSpPr>
        <p:sp>
          <p:nvSpPr>
            <p:cNvPr id="339" name="Google Shape;339;p15"/>
            <p:cNvSpPr txBox="1"/>
            <p:nvPr/>
          </p:nvSpPr>
          <p:spPr>
            <a:xfrm>
              <a:off x="0" y="38100"/>
              <a:ext cx="18592800" cy="17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2" b="1" i="0" u="none" strike="noStrike" cap="none">
                  <a:solidFill>
                    <a:srgbClr val="99BCBF"/>
                  </a:solidFill>
                  <a:latin typeface="Ubuntu"/>
                  <a:ea typeface="Ubuntu"/>
                  <a:cs typeface="Ubuntu"/>
                  <a:sym typeface="Ubuntu"/>
                </a:rPr>
                <a:t>Add a Team Members Page</a:t>
              </a:r>
              <a:endParaRPr>
                <a:solidFill>
                  <a:srgbClr val="99BCBF"/>
                </a:solidFill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081493" y="1982557"/>
              <a:ext cx="16429858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41" name="Google Shape;341;p15"/>
          <p:cNvGrpSpPr/>
          <p:nvPr/>
        </p:nvGrpSpPr>
        <p:grpSpPr>
          <a:xfrm>
            <a:off x="911449" y="3884414"/>
            <a:ext cx="3524048" cy="3539844"/>
            <a:chOff x="1813" y="0"/>
            <a:chExt cx="809173" cy="812800"/>
          </a:xfrm>
        </p:grpSpPr>
        <p:sp>
          <p:nvSpPr>
            <p:cNvPr id="342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1056621" y="4030237"/>
            <a:ext cx="3233703" cy="3248198"/>
            <a:chOff x="1813" y="0"/>
            <a:chExt cx="809173" cy="812800"/>
          </a:xfrm>
        </p:grpSpPr>
        <p:sp>
          <p:nvSpPr>
            <p:cNvPr id="345" name="Google Shape;34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15"/>
          <p:cNvPicPr preferRelativeResize="0"/>
          <p:nvPr/>
        </p:nvPicPr>
        <p:blipFill rotWithShape="1">
          <a:blip r:embed="rId4">
            <a:alphaModFix/>
          </a:blip>
          <a:srcRect t="29140" r="76508" b="29135"/>
          <a:stretch/>
        </p:blipFill>
        <p:spPr>
          <a:xfrm>
            <a:off x="1075625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 l="25485" t="29140" r="51023" b="29135"/>
          <a:stretch/>
        </p:blipFill>
        <p:spPr>
          <a:xfrm>
            <a:off x="5283313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" name="Google Shape;349;p15"/>
          <p:cNvPicPr preferRelativeResize="0"/>
          <p:nvPr/>
        </p:nvPicPr>
        <p:blipFill rotWithShape="1">
          <a:blip r:embed="rId4">
            <a:alphaModFix/>
          </a:blip>
          <a:srcRect l="51119" t="29140" r="25389" b="29135"/>
          <a:stretch/>
        </p:blipFill>
        <p:spPr>
          <a:xfrm>
            <a:off x="9499213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0" name="Google Shape;350;p15"/>
          <p:cNvPicPr preferRelativeResize="0"/>
          <p:nvPr/>
        </p:nvPicPr>
        <p:blipFill rotWithShape="1">
          <a:blip r:embed="rId4">
            <a:alphaModFix/>
          </a:blip>
          <a:srcRect l="76508" t="29140" b="29135"/>
          <a:stretch/>
        </p:blipFill>
        <p:spPr>
          <a:xfrm>
            <a:off x="13702944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6"/>
          <p:cNvPicPr preferRelativeResize="0"/>
          <p:nvPr/>
        </p:nvPicPr>
        <p:blipFill rotWithShape="1">
          <a:blip r:embed="rId3">
            <a:alphaModFix/>
          </a:blip>
          <a:srcRect l="23064" t="6875" r="23608" b="5204"/>
          <a:stretch/>
        </p:blipFill>
        <p:spPr>
          <a:xfrm>
            <a:off x="9867101" y="3052575"/>
            <a:ext cx="7101425" cy="65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6"/>
          <p:cNvSpPr txBox="1"/>
          <p:nvPr/>
        </p:nvSpPr>
        <p:spPr>
          <a:xfrm rot="-1106986">
            <a:off x="8996711" y="1649071"/>
            <a:ext cx="8066085" cy="9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HAPPY DESIGNING! </a:t>
            </a:r>
            <a:endParaRPr/>
          </a:p>
        </p:txBody>
      </p:sp>
      <p:sp>
        <p:nvSpPr>
          <p:cNvPr id="357" name="Google Shape;357;p16"/>
          <p:cNvSpPr txBox="1"/>
          <p:nvPr/>
        </p:nvSpPr>
        <p:spPr>
          <a:xfrm>
            <a:off x="1028700" y="1124635"/>
            <a:ext cx="103935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Credits</a:t>
            </a:r>
            <a:endParaRPr>
              <a:solidFill>
                <a:srgbClr val="F28383"/>
              </a:solidFill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>
            <a:off x="1028700" y="4917145"/>
            <a:ext cx="8832030" cy="2275573"/>
            <a:chOff x="0" y="-76200"/>
            <a:chExt cx="11776040" cy="3034097"/>
          </a:xfrm>
        </p:grpSpPr>
        <p:sp>
          <p:nvSpPr>
            <p:cNvPr id="359" name="Google Shape;359;p16"/>
            <p:cNvSpPr txBox="1"/>
            <p:nvPr/>
          </p:nvSpPr>
          <p:spPr>
            <a:xfrm>
              <a:off x="0" y="1501461"/>
              <a:ext cx="11776040" cy="1456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SlidesCarnival for the presentation template</a:t>
              </a:r>
              <a:endParaRPr/>
            </a:p>
            <a:p>
              <a:pPr marL="0" marR="0" lvl="0" indent="0" algn="l" rtl="0">
                <a:lnSpc>
                  <a:spcPct val="1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Pexels for the photos</a:t>
              </a:r>
              <a:endParaRPr/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0" y="-76200"/>
              <a:ext cx="117759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This presentation template is free for everyone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to use thanks to the following: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7"/>
          <p:cNvPicPr preferRelativeResize="0"/>
          <p:nvPr/>
        </p:nvPicPr>
        <p:blipFill rotWithShape="1">
          <a:blip r:embed="rId3">
            <a:alphaModFix/>
          </a:blip>
          <a:srcRect l="33946" t="11165" r="33717" b="8738"/>
          <a:stretch/>
        </p:blipFill>
        <p:spPr>
          <a:xfrm>
            <a:off x="960075" y="1142326"/>
            <a:ext cx="5899377" cy="82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7"/>
          <p:cNvSpPr txBox="1"/>
          <p:nvPr/>
        </p:nvSpPr>
        <p:spPr>
          <a:xfrm>
            <a:off x="7897750" y="1224648"/>
            <a:ext cx="9361500" cy="23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F9B458"/>
                </a:solidFill>
                <a:latin typeface="Ubuntu"/>
                <a:ea typeface="Ubuntu"/>
                <a:cs typeface="Ubuntu"/>
                <a:sym typeface="Ubuntu"/>
              </a:rPr>
              <a:t>Fonts In this Presentation</a:t>
            </a:r>
            <a:endParaRPr>
              <a:solidFill>
                <a:srgbClr val="F9B458"/>
              </a:solidFill>
            </a:endParaRPr>
          </a:p>
        </p:txBody>
      </p:sp>
      <p:grpSp>
        <p:nvGrpSpPr>
          <p:cNvPr id="367" name="Google Shape;367;p17"/>
          <p:cNvGrpSpPr/>
          <p:nvPr/>
        </p:nvGrpSpPr>
        <p:grpSpPr>
          <a:xfrm>
            <a:off x="7897750" y="4352888"/>
            <a:ext cx="9361550" cy="2400892"/>
            <a:chOff x="0" y="-76200"/>
            <a:chExt cx="12482067" cy="3201190"/>
          </a:xfrm>
        </p:grpSpPr>
        <p:sp>
          <p:nvSpPr>
            <p:cNvPr id="368" name="Google Shape;368;p17"/>
            <p:cNvSpPr txBox="1"/>
            <p:nvPr/>
          </p:nvSpPr>
          <p:spPr>
            <a:xfrm>
              <a:off x="0" y="-76200"/>
              <a:ext cx="12482067" cy="559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7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This presentation template uses the following free fonts:</a:t>
              </a:r>
              <a:endParaRPr/>
            </a:p>
          </p:txBody>
        </p:sp>
        <p:sp>
          <p:nvSpPr>
            <p:cNvPr id="369" name="Google Shape;369;p17"/>
            <p:cNvSpPr txBox="1"/>
            <p:nvPr/>
          </p:nvSpPr>
          <p:spPr>
            <a:xfrm>
              <a:off x="0" y="881154"/>
              <a:ext cx="12482067" cy="2243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Titles: The name of the font goes here</a:t>
              </a:r>
              <a:endParaRPr/>
            </a:p>
            <a:p>
              <a:pPr marL="0" marR="0" lvl="0" indent="0" algn="r" rtl="0">
                <a:lnSpc>
                  <a:spcPct val="1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Headers: The name of the font goes here</a:t>
              </a:r>
              <a:endParaRPr/>
            </a:p>
            <a:p>
              <a:pPr marL="0" marR="0" lvl="0" indent="0" algn="r" rtl="0">
                <a:lnSpc>
                  <a:spcPct val="1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Body Copy: The name of the font goes here</a:t>
              </a:r>
              <a:endParaRPr/>
            </a:p>
          </p:txBody>
        </p:sp>
      </p:grpSp>
      <p:sp>
        <p:nvSpPr>
          <p:cNvPr id="370" name="Google Shape;370;p17"/>
          <p:cNvSpPr txBox="1"/>
          <p:nvPr/>
        </p:nvSpPr>
        <p:spPr>
          <a:xfrm>
            <a:off x="5529419" y="7671944"/>
            <a:ext cx="11730000" cy="1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YOU CAN FIND THESE FONTS</a:t>
            </a:r>
            <a:endParaRPr>
              <a:solidFill>
                <a:srgbClr val="79A1BF"/>
              </a:solidFill>
            </a:endParaRPr>
          </a:p>
          <a:p>
            <a:pPr marL="0" marR="0" lvl="0" indent="0" algn="r" rtl="0">
              <a:lnSpc>
                <a:spcPct val="12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ONLINE TOO. HAPPY DESIGNING!</a:t>
            </a:r>
            <a:r>
              <a:rPr lang="en-US" sz="5199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8"/>
          <p:cNvPicPr preferRelativeResize="0"/>
          <p:nvPr/>
        </p:nvPicPr>
        <p:blipFill rotWithShape="1">
          <a:blip r:embed="rId3">
            <a:alphaModFix/>
          </a:blip>
          <a:srcRect l="51337" t="17461" r="5643" b="13358"/>
          <a:stretch/>
        </p:blipFill>
        <p:spPr>
          <a:xfrm>
            <a:off x="13258476" y="93775"/>
            <a:ext cx="4932552" cy="44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8"/>
          <p:cNvSpPr txBox="1"/>
          <p:nvPr/>
        </p:nvSpPr>
        <p:spPr>
          <a:xfrm>
            <a:off x="3666656" y="1032510"/>
            <a:ext cx="10954687" cy="121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Add a Timeline Page</a:t>
            </a:r>
            <a:endParaRPr/>
          </a:p>
        </p:txBody>
      </p:sp>
      <p:grpSp>
        <p:nvGrpSpPr>
          <p:cNvPr id="377" name="Google Shape;377;p18"/>
          <p:cNvGrpSpPr/>
          <p:nvPr/>
        </p:nvGrpSpPr>
        <p:grpSpPr>
          <a:xfrm>
            <a:off x="1028554" y="4553696"/>
            <a:ext cx="3364925" cy="1694021"/>
            <a:chOff x="0" y="-28575"/>
            <a:chExt cx="4486566" cy="2258695"/>
          </a:xfrm>
        </p:grpSpPr>
        <p:sp>
          <p:nvSpPr>
            <p:cNvPr id="378" name="Google Shape;378;p18"/>
            <p:cNvSpPr txBox="1"/>
            <p:nvPr/>
          </p:nvSpPr>
          <p:spPr>
            <a:xfrm>
              <a:off x="0" y="-28575"/>
              <a:ext cx="4486566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Add a main point</a:t>
              </a:r>
              <a:endParaRPr/>
            </a:p>
          </p:txBody>
        </p:sp>
        <p:sp>
          <p:nvSpPr>
            <p:cNvPr id="379" name="Google Shape;379;p18"/>
            <p:cNvSpPr txBox="1"/>
            <p:nvPr/>
          </p:nvSpPr>
          <p:spPr>
            <a:xfrm>
              <a:off x="0" y="1136650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want to discuss.</a:t>
              </a:r>
              <a:endParaRPr/>
            </a:p>
          </p:txBody>
        </p:sp>
      </p:grpSp>
      <p:grpSp>
        <p:nvGrpSpPr>
          <p:cNvPr id="380" name="Google Shape;380;p18"/>
          <p:cNvGrpSpPr/>
          <p:nvPr/>
        </p:nvGrpSpPr>
        <p:grpSpPr>
          <a:xfrm>
            <a:off x="5317210" y="4553696"/>
            <a:ext cx="3364925" cy="1694021"/>
            <a:chOff x="0" y="-28575"/>
            <a:chExt cx="4486566" cy="2258695"/>
          </a:xfrm>
        </p:grpSpPr>
        <p:sp>
          <p:nvSpPr>
            <p:cNvPr id="381" name="Google Shape;381;p18"/>
            <p:cNvSpPr txBox="1"/>
            <p:nvPr/>
          </p:nvSpPr>
          <p:spPr>
            <a:xfrm>
              <a:off x="0" y="1136650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want to discuss.</a:t>
              </a:r>
              <a:endParaRPr/>
            </a:p>
          </p:txBody>
        </p:sp>
        <p:sp>
          <p:nvSpPr>
            <p:cNvPr id="382" name="Google Shape;382;p18"/>
            <p:cNvSpPr txBox="1"/>
            <p:nvPr/>
          </p:nvSpPr>
          <p:spPr>
            <a:xfrm>
              <a:off x="0" y="-28575"/>
              <a:ext cx="4486566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Add a main point</a:t>
              </a:r>
              <a:endParaRPr/>
            </a:p>
          </p:txBody>
        </p:sp>
      </p:grpSp>
      <p:grpSp>
        <p:nvGrpSpPr>
          <p:cNvPr id="383" name="Google Shape;383;p18"/>
          <p:cNvGrpSpPr/>
          <p:nvPr/>
        </p:nvGrpSpPr>
        <p:grpSpPr>
          <a:xfrm>
            <a:off x="13894521" y="4553696"/>
            <a:ext cx="3364925" cy="1694021"/>
            <a:chOff x="0" y="-28575"/>
            <a:chExt cx="4486566" cy="2258695"/>
          </a:xfrm>
        </p:grpSpPr>
        <p:sp>
          <p:nvSpPr>
            <p:cNvPr id="384" name="Google Shape;384;p18"/>
            <p:cNvSpPr txBox="1"/>
            <p:nvPr/>
          </p:nvSpPr>
          <p:spPr>
            <a:xfrm>
              <a:off x="0" y="1136650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want to discuss.</a:t>
              </a:r>
              <a:endParaRPr/>
            </a:p>
          </p:txBody>
        </p:sp>
        <p:sp>
          <p:nvSpPr>
            <p:cNvPr id="385" name="Google Shape;385;p18"/>
            <p:cNvSpPr txBox="1"/>
            <p:nvPr/>
          </p:nvSpPr>
          <p:spPr>
            <a:xfrm>
              <a:off x="0" y="-28575"/>
              <a:ext cx="4486566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Add a main point</a:t>
              </a:r>
              <a:endParaRPr/>
            </a:p>
          </p:txBody>
        </p:sp>
      </p:grpSp>
      <p:grpSp>
        <p:nvGrpSpPr>
          <p:cNvPr id="386" name="Google Shape;386;p18"/>
          <p:cNvGrpSpPr/>
          <p:nvPr/>
        </p:nvGrpSpPr>
        <p:grpSpPr>
          <a:xfrm>
            <a:off x="9605865" y="4553696"/>
            <a:ext cx="3364925" cy="1694021"/>
            <a:chOff x="0" y="-28575"/>
            <a:chExt cx="4486566" cy="2258695"/>
          </a:xfrm>
        </p:grpSpPr>
        <p:sp>
          <p:nvSpPr>
            <p:cNvPr id="387" name="Google Shape;387;p18"/>
            <p:cNvSpPr txBox="1"/>
            <p:nvPr/>
          </p:nvSpPr>
          <p:spPr>
            <a:xfrm>
              <a:off x="0" y="1136650"/>
              <a:ext cx="44865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</a:t>
              </a:r>
              <a:endParaRPr/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want to discuss.</a:t>
              </a:r>
              <a:endParaRPr/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0" y="-28575"/>
              <a:ext cx="4486566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Add a main point</a:t>
              </a:r>
              <a:endParaRPr/>
            </a:p>
          </p:txBody>
        </p:sp>
      </p:grpSp>
      <p:cxnSp>
        <p:nvCxnSpPr>
          <p:cNvPr id="389" name="Google Shape;389;p18"/>
          <p:cNvCxnSpPr/>
          <p:nvPr/>
        </p:nvCxnSpPr>
        <p:spPr>
          <a:xfrm>
            <a:off x="0" y="3507640"/>
            <a:ext cx="13307051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0" name="Google Shape;390;p18"/>
          <p:cNvCxnSpPr/>
          <p:nvPr/>
        </p:nvCxnSpPr>
        <p:spPr>
          <a:xfrm>
            <a:off x="0" y="7303432"/>
            <a:ext cx="6837213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18"/>
          <p:cNvCxnSpPr/>
          <p:nvPr/>
        </p:nvCxnSpPr>
        <p:spPr>
          <a:xfrm>
            <a:off x="10954687" y="7303432"/>
            <a:ext cx="7333313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2" name="Google Shape;392;p18"/>
          <p:cNvPicPr preferRelativeResize="0"/>
          <p:nvPr/>
        </p:nvPicPr>
        <p:blipFill rotWithShape="1">
          <a:blip r:embed="rId3">
            <a:alphaModFix/>
          </a:blip>
          <a:srcRect l="4085" t="17643" r="53922" b="13920"/>
          <a:stretch/>
        </p:blipFill>
        <p:spPr>
          <a:xfrm>
            <a:off x="6776950" y="6647775"/>
            <a:ext cx="4814976" cy="44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19"/>
          <p:cNvPicPr preferRelativeResize="0"/>
          <p:nvPr/>
        </p:nvPicPr>
        <p:blipFill rotWithShape="1">
          <a:blip r:embed="rId3">
            <a:alphaModFix/>
          </a:blip>
          <a:srcRect l="6238" t="13632" r="51237" b="14087"/>
          <a:stretch/>
        </p:blipFill>
        <p:spPr>
          <a:xfrm>
            <a:off x="614273" y="2863375"/>
            <a:ext cx="5792502" cy="55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19"/>
          <p:cNvGraphicFramePr/>
          <p:nvPr/>
        </p:nvGraphicFramePr>
        <p:xfrm>
          <a:off x="6812082" y="2992430"/>
          <a:ext cx="4474125" cy="233025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447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5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are you doing well?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73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sets you apart?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73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73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are your good qualities?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73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73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Google Shape;399;p19"/>
          <p:cNvGraphicFramePr/>
          <p:nvPr/>
        </p:nvGraphicFramePr>
        <p:xfrm>
          <a:off x="6930219" y="7902517"/>
          <a:ext cx="4237850" cy="183125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423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are your goals?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Are demands shifting?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How can it be improved?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Google Shape;400;p19"/>
          <p:cNvGraphicFramePr/>
          <p:nvPr/>
        </p:nvGraphicFramePr>
        <p:xfrm>
          <a:off x="12105618" y="3200743"/>
          <a:ext cx="5269475" cy="1913625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526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Where do you need to improve? 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Are resources adequate?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do others do better than you?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Google Shape;401;p19"/>
          <p:cNvGraphicFramePr/>
          <p:nvPr/>
        </p:nvGraphicFramePr>
        <p:xfrm>
          <a:off x="11789218" y="7902517"/>
          <a:ext cx="5902275" cy="213333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590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are the blockers you're facing? 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99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are factors outside of your control?</a:t>
                      </a: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" marR="19050" marT="19050" marB="19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2" name="Google Shape;402;p19"/>
          <p:cNvSpPr txBox="1"/>
          <p:nvPr/>
        </p:nvSpPr>
        <p:spPr>
          <a:xfrm>
            <a:off x="8187953" y="5906523"/>
            <a:ext cx="1722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O</a:t>
            </a:r>
            <a:endParaRPr>
              <a:solidFill>
                <a:srgbClr val="79A1BF"/>
              </a:solidFill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7305479" y="7352359"/>
            <a:ext cx="34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OPPORTUNITIES</a:t>
            </a:r>
            <a:endParaRPr/>
          </a:p>
        </p:txBody>
      </p:sp>
      <p:sp>
        <p:nvSpPr>
          <p:cNvPr id="404" name="Google Shape;404;p19"/>
          <p:cNvSpPr txBox="1"/>
          <p:nvPr/>
        </p:nvSpPr>
        <p:spPr>
          <a:xfrm>
            <a:off x="8187953" y="889784"/>
            <a:ext cx="1722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9B458"/>
                </a:solidFill>
                <a:latin typeface="Ubuntu"/>
                <a:ea typeface="Ubuntu"/>
                <a:cs typeface="Ubuntu"/>
                <a:sym typeface="Ubuntu"/>
              </a:rPr>
              <a:t>S</a:t>
            </a:r>
            <a:endParaRPr>
              <a:solidFill>
                <a:srgbClr val="F9B458"/>
              </a:solidFill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7305479" y="2335620"/>
            <a:ext cx="34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STRENGTHS</a:t>
            </a:r>
            <a:endParaRPr/>
          </a:p>
        </p:txBody>
      </p:sp>
      <p:sp>
        <p:nvSpPr>
          <p:cNvPr id="406" name="Google Shape;406;p19"/>
          <p:cNvSpPr txBox="1"/>
          <p:nvPr/>
        </p:nvSpPr>
        <p:spPr>
          <a:xfrm>
            <a:off x="13879164" y="889784"/>
            <a:ext cx="1722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B171D4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>
              <a:solidFill>
                <a:srgbClr val="B171D4"/>
              </a:solidFill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12996690" y="2335620"/>
            <a:ext cx="34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WEAKNESSES</a:t>
            </a:r>
            <a:endParaRPr/>
          </a:p>
        </p:txBody>
      </p:sp>
      <p:sp>
        <p:nvSpPr>
          <p:cNvPr id="408" name="Google Shape;408;p19"/>
          <p:cNvSpPr txBox="1"/>
          <p:nvPr/>
        </p:nvSpPr>
        <p:spPr>
          <a:xfrm>
            <a:off x="13879164" y="5906523"/>
            <a:ext cx="1722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>
              <a:solidFill>
                <a:srgbClr val="F28383"/>
              </a:solidFill>
            </a:endParaRPr>
          </a:p>
        </p:txBody>
      </p:sp>
      <p:sp>
        <p:nvSpPr>
          <p:cNvPr id="409" name="Google Shape;409;p19"/>
          <p:cNvSpPr txBox="1"/>
          <p:nvPr/>
        </p:nvSpPr>
        <p:spPr>
          <a:xfrm>
            <a:off x="12996690" y="7352359"/>
            <a:ext cx="34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THREATS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476250" y="5539617"/>
            <a:ext cx="17335500" cy="4290009"/>
          </a:xfrm>
          <a:custGeom>
            <a:avLst/>
            <a:gdLst/>
            <a:ahLst/>
            <a:cxnLst/>
            <a:rect l="l" t="t" r="r" b="b"/>
            <a:pathLst>
              <a:path w="4565728" h="1129879" extrusionOk="0">
                <a:moveTo>
                  <a:pt x="16077" y="0"/>
                </a:moveTo>
                <a:lnTo>
                  <a:pt x="4549651" y="0"/>
                </a:lnTo>
                <a:cubicBezTo>
                  <a:pt x="4558530" y="0"/>
                  <a:pt x="4565728" y="7198"/>
                  <a:pt x="4565728" y="16077"/>
                </a:cubicBezTo>
                <a:lnTo>
                  <a:pt x="4565728" y="1113801"/>
                </a:lnTo>
                <a:cubicBezTo>
                  <a:pt x="4565728" y="1122681"/>
                  <a:pt x="4558530" y="1129879"/>
                  <a:pt x="4549651" y="1129879"/>
                </a:cubicBezTo>
                <a:lnTo>
                  <a:pt x="16077" y="1129879"/>
                </a:lnTo>
                <a:cubicBezTo>
                  <a:pt x="7198" y="1129879"/>
                  <a:pt x="0" y="1122681"/>
                  <a:pt x="0" y="1113801"/>
                </a:cubicBezTo>
                <a:lnTo>
                  <a:pt x="0" y="16077"/>
                </a:lnTo>
                <a:cubicBezTo>
                  <a:pt x="0" y="7198"/>
                  <a:pt x="7198" y="0"/>
                  <a:pt x="16077" y="0"/>
                </a:cubicBez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338" y="828128"/>
            <a:ext cx="1223083" cy="8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028700" y="1290321"/>
            <a:ext cx="9386100" cy="2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79A1BF"/>
                </a:solidFill>
                <a:latin typeface="Ubuntu"/>
                <a:ea typeface="Ubuntu"/>
                <a:cs typeface="Ubuntu"/>
                <a:sym typeface="Ubuntu"/>
              </a:rPr>
              <a:t>How to Use This Presentation</a:t>
            </a:r>
            <a:endParaRPr>
              <a:solidFill>
                <a:srgbClr val="79A1BF"/>
              </a:solidFill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1174873" y="6138162"/>
            <a:ext cx="5141301" cy="3278017"/>
            <a:chOff x="0" y="-19050"/>
            <a:chExt cx="6855068" cy="4370689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0" y="903739"/>
              <a:ext cx="6542700" cy="3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Click on the "Google Slides" button below 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Click on "Make a copy."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need to sign in to your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Google account.</a:t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19050"/>
              <a:ext cx="6855068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GOOGLE SLIDES</a:t>
              </a: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573349" y="6138162"/>
            <a:ext cx="5141301" cy="3278017"/>
            <a:chOff x="0" y="-19050"/>
            <a:chExt cx="6855068" cy="4370689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903739"/>
              <a:ext cx="6438600" cy="3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Click on the "PowerPoint" button below 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Download and install the fonts used in this presentation as listed on the next page.</a:t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19050"/>
              <a:ext cx="6855068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POWERPOINT</a:t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12136007" y="6138162"/>
            <a:ext cx="5141301" cy="2834767"/>
            <a:chOff x="0" y="-19050"/>
            <a:chExt cx="6855068" cy="3779689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0" y="903739"/>
              <a:ext cx="6855000" cy="28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Click on the "Canva" button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under this presentation preview. 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Start editing your presentation.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You need to sign in to your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Canva account.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19050"/>
              <a:ext cx="6855068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CANVA</a:t>
              </a:r>
              <a:endParaRPr/>
            </a:p>
          </p:txBody>
        </p:sp>
      </p:grp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l="18397" r="15852"/>
          <a:stretch/>
        </p:blipFill>
        <p:spPr>
          <a:xfrm>
            <a:off x="10813734" y="339765"/>
            <a:ext cx="6151752" cy="52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0"/>
          <p:cNvPicPr preferRelativeResize="0"/>
          <p:nvPr/>
        </p:nvPicPr>
        <p:blipFill rotWithShape="1">
          <a:blip r:embed="rId3">
            <a:alphaModFix/>
          </a:blip>
          <a:srcRect l="53546" t="16922" r="6667" b="12975"/>
          <a:stretch/>
        </p:blipFill>
        <p:spPr>
          <a:xfrm>
            <a:off x="11314075" y="4367575"/>
            <a:ext cx="5743877" cy="5692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20"/>
          <p:cNvGrpSpPr/>
          <p:nvPr/>
        </p:nvGrpSpPr>
        <p:grpSpPr>
          <a:xfrm>
            <a:off x="856804" y="1050614"/>
            <a:ext cx="8827966" cy="8716017"/>
            <a:chOff x="0" y="-57150"/>
            <a:chExt cx="11770621" cy="11621355"/>
          </a:xfrm>
        </p:grpSpPr>
        <p:sp>
          <p:nvSpPr>
            <p:cNvPr id="416" name="Google Shape;416;p20"/>
            <p:cNvSpPr txBox="1"/>
            <p:nvPr/>
          </p:nvSpPr>
          <p:spPr>
            <a:xfrm>
              <a:off x="788583" y="11029535"/>
              <a:ext cx="122495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Item 1</a:t>
              </a:r>
              <a:endParaRPr/>
            </a:p>
          </p:txBody>
        </p:sp>
        <p:sp>
          <p:nvSpPr>
            <p:cNvPr id="417" name="Google Shape;417;p20"/>
            <p:cNvSpPr txBox="1"/>
            <p:nvPr/>
          </p:nvSpPr>
          <p:spPr>
            <a:xfrm>
              <a:off x="3221357" y="11029535"/>
              <a:ext cx="122495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Item 2</a:t>
              </a:r>
              <a:endParaRPr/>
            </a:p>
          </p:txBody>
        </p:sp>
        <p:sp>
          <p:nvSpPr>
            <p:cNvPr id="418" name="Google Shape;418;p20"/>
            <p:cNvSpPr txBox="1"/>
            <p:nvPr/>
          </p:nvSpPr>
          <p:spPr>
            <a:xfrm>
              <a:off x="5654131" y="11029535"/>
              <a:ext cx="122495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Item 3</a:t>
              </a:r>
              <a:endParaRPr/>
            </a:p>
          </p:txBody>
        </p:sp>
        <p:sp>
          <p:nvSpPr>
            <p:cNvPr id="419" name="Google Shape;419;p20"/>
            <p:cNvSpPr txBox="1"/>
            <p:nvPr/>
          </p:nvSpPr>
          <p:spPr>
            <a:xfrm>
              <a:off x="8086905" y="11029535"/>
              <a:ext cx="122495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Item 4</a:t>
              </a:r>
              <a:endParaRPr/>
            </a:p>
          </p:txBody>
        </p:sp>
        <p:sp>
          <p:nvSpPr>
            <p:cNvPr id="420" name="Google Shape;420;p20"/>
            <p:cNvSpPr txBox="1"/>
            <p:nvPr/>
          </p:nvSpPr>
          <p:spPr>
            <a:xfrm>
              <a:off x="10519678" y="11029535"/>
              <a:ext cx="122495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Item 5</a:t>
              </a:r>
              <a:endParaRPr/>
            </a:p>
          </p:txBody>
        </p:sp>
        <p:grpSp>
          <p:nvGrpSpPr>
            <p:cNvPr id="421" name="Google Shape;421;p20"/>
            <p:cNvGrpSpPr/>
            <p:nvPr/>
          </p:nvGrpSpPr>
          <p:grpSpPr>
            <a:xfrm>
              <a:off x="762595" y="232410"/>
              <a:ext cx="11008026" cy="10657425"/>
              <a:chOff x="0" y="-6350"/>
              <a:chExt cx="11008026" cy="10657425"/>
            </a:xfrm>
          </p:grpSpPr>
          <p:sp>
            <p:nvSpPr>
              <p:cNvPr id="422" name="Google Shape;422;p20"/>
              <p:cNvSpPr/>
              <p:nvPr/>
            </p:nvSpPr>
            <p:spPr>
              <a:xfrm>
                <a:off x="0" y="-6350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3" name="Google Shape;423;p20"/>
              <p:cNvSpPr/>
              <p:nvPr/>
            </p:nvSpPr>
            <p:spPr>
              <a:xfrm>
                <a:off x="0" y="2122595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4" name="Google Shape;424;p20"/>
              <p:cNvSpPr/>
              <p:nvPr/>
            </p:nvSpPr>
            <p:spPr>
              <a:xfrm>
                <a:off x="0" y="4251540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0" y="6380485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6" name="Google Shape;426;p20"/>
              <p:cNvSpPr/>
              <p:nvPr/>
            </p:nvSpPr>
            <p:spPr>
              <a:xfrm>
                <a:off x="0" y="8509430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427" name="Google Shape;427;p20"/>
              <p:cNvSpPr/>
              <p:nvPr/>
            </p:nvSpPr>
            <p:spPr>
              <a:xfrm>
                <a:off x="0" y="10638375"/>
                <a:ext cx="11008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008026" h="12700" extrusionOk="0">
                    <a:moveTo>
                      <a:pt x="0" y="0"/>
                    </a:moveTo>
                    <a:lnTo>
                      <a:pt x="11008026" y="0"/>
                    </a:lnTo>
                    <a:lnTo>
                      <a:pt x="1100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28" name="Google Shape;428;p20"/>
            <p:cNvSpPr txBox="1"/>
            <p:nvPr/>
          </p:nvSpPr>
          <p:spPr>
            <a:xfrm>
              <a:off x="0" y="-57150"/>
              <a:ext cx="55939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50 </a:t>
              </a:r>
              <a:endParaRPr/>
            </a:p>
          </p:txBody>
        </p:sp>
        <p:sp>
          <p:nvSpPr>
            <p:cNvPr id="429" name="Google Shape;429;p20"/>
            <p:cNvSpPr txBox="1"/>
            <p:nvPr/>
          </p:nvSpPr>
          <p:spPr>
            <a:xfrm>
              <a:off x="0" y="2071795"/>
              <a:ext cx="55939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40 </a:t>
              </a:r>
              <a:endParaRPr/>
            </a:p>
          </p:txBody>
        </p:sp>
        <p:sp>
          <p:nvSpPr>
            <p:cNvPr id="430" name="Google Shape;430;p20"/>
            <p:cNvSpPr txBox="1"/>
            <p:nvPr/>
          </p:nvSpPr>
          <p:spPr>
            <a:xfrm>
              <a:off x="0" y="4200740"/>
              <a:ext cx="55939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30 </a:t>
              </a:r>
              <a:endParaRPr/>
            </a:p>
          </p:txBody>
        </p:sp>
        <p:sp>
          <p:nvSpPr>
            <p:cNvPr id="431" name="Google Shape;431;p20"/>
            <p:cNvSpPr txBox="1"/>
            <p:nvPr/>
          </p:nvSpPr>
          <p:spPr>
            <a:xfrm>
              <a:off x="0" y="6329685"/>
              <a:ext cx="55939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20 </a:t>
              </a:r>
              <a:endParaRPr/>
            </a:p>
          </p:txBody>
        </p:sp>
        <p:sp>
          <p:nvSpPr>
            <p:cNvPr id="432" name="Google Shape;432;p20"/>
            <p:cNvSpPr txBox="1"/>
            <p:nvPr/>
          </p:nvSpPr>
          <p:spPr>
            <a:xfrm>
              <a:off x="0" y="8458630"/>
              <a:ext cx="559395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10 </a:t>
              </a:r>
              <a:endParaRPr/>
            </a:p>
          </p:txBody>
        </p:sp>
        <p:sp>
          <p:nvSpPr>
            <p:cNvPr id="433" name="Google Shape;433;p20"/>
            <p:cNvSpPr txBox="1"/>
            <p:nvPr/>
          </p:nvSpPr>
          <p:spPr>
            <a:xfrm>
              <a:off x="230882" y="10587575"/>
              <a:ext cx="328513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 </a:t>
              </a:r>
              <a:endParaRPr/>
            </a:p>
          </p:txBody>
        </p:sp>
        <p:grpSp>
          <p:nvGrpSpPr>
            <p:cNvPr id="434" name="Google Shape;434;p20"/>
            <p:cNvGrpSpPr/>
            <p:nvPr/>
          </p:nvGrpSpPr>
          <p:grpSpPr>
            <a:xfrm>
              <a:off x="762595" y="232410"/>
              <a:ext cx="11008026" cy="10651076"/>
              <a:chOff x="0" y="-6350"/>
              <a:chExt cx="11008026" cy="10651076"/>
            </a:xfrm>
          </p:grpSpPr>
          <p:sp>
            <p:nvSpPr>
              <p:cNvPr id="435" name="Google Shape;435;p20"/>
              <p:cNvSpPr/>
              <p:nvPr/>
            </p:nvSpPr>
            <p:spPr>
              <a:xfrm>
                <a:off x="0" y="8503080"/>
                <a:ext cx="1276931" cy="2141645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2141645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2141645"/>
                    </a:lnTo>
                    <a:lnTo>
                      <a:pt x="0" y="2141645"/>
                    </a:lnTo>
                    <a:close/>
                  </a:path>
                </a:pathLst>
              </a:custGeom>
              <a:solidFill>
                <a:srgbClr val="A2B85E"/>
              </a:solidFill>
              <a:ln>
                <a:noFill/>
              </a:ln>
            </p:spPr>
          </p:sp>
          <p:sp>
            <p:nvSpPr>
              <p:cNvPr id="436" name="Google Shape;436;p20"/>
              <p:cNvSpPr/>
              <p:nvPr/>
            </p:nvSpPr>
            <p:spPr>
              <a:xfrm>
                <a:off x="2432774" y="6380485"/>
                <a:ext cx="1276931" cy="4264240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4264240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4264240"/>
                    </a:lnTo>
                    <a:lnTo>
                      <a:pt x="0" y="4264240"/>
                    </a:lnTo>
                    <a:close/>
                  </a:path>
                </a:pathLst>
              </a:custGeom>
              <a:solidFill>
                <a:srgbClr val="A2B85E"/>
              </a:solidFill>
              <a:ln>
                <a:noFill/>
              </a:ln>
            </p:spPr>
          </p:sp>
          <p:sp>
            <p:nvSpPr>
              <p:cNvPr id="437" name="Google Shape;437;p20"/>
              <p:cNvSpPr/>
              <p:nvPr/>
            </p:nvSpPr>
            <p:spPr>
              <a:xfrm>
                <a:off x="4865548" y="4251540"/>
                <a:ext cx="1276931" cy="6393185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6393185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6393185"/>
                    </a:lnTo>
                    <a:lnTo>
                      <a:pt x="0" y="6393185"/>
                    </a:lnTo>
                    <a:close/>
                  </a:path>
                </a:pathLst>
              </a:custGeom>
              <a:solidFill>
                <a:srgbClr val="A2B85E"/>
              </a:solidFill>
              <a:ln>
                <a:noFill/>
              </a:ln>
            </p:spPr>
          </p:sp>
          <p:sp>
            <p:nvSpPr>
              <p:cNvPr id="438" name="Google Shape;438;p20"/>
              <p:cNvSpPr/>
              <p:nvPr/>
            </p:nvSpPr>
            <p:spPr>
              <a:xfrm>
                <a:off x="7298321" y="2122595"/>
                <a:ext cx="1276931" cy="8522130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8522130" extrusionOk="0">
                    <a:moveTo>
                      <a:pt x="0" y="0"/>
                    </a:moveTo>
                    <a:lnTo>
                      <a:pt x="1276932" y="0"/>
                    </a:lnTo>
                    <a:lnTo>
                      <a:pt x="1276932" y="8522130"/>
                    </a:lnTo>
                    <a:lnTo>
                      <a:pt x="0" y="8522130"/>
                    </a:lnTo>
                    <a:close/>
                  </a:path>
                </a:pathLst>
              </a:custGeom>
              <a:solidFill>
                <a:srgbClr val="A2B85E"/>
              </a:solidFill>
              <a:ln>
                <a:noFill/>
              </a:ln>
            </p:spPr>
          </p:sp>
          <p:sp>
            <p:nvSpPr>
              <p:cNvPr id="439" name="Google Shape;439;p20"/>
              <p:cNvSpPr/>
              <p:nvPr/>
            </p:nvSpPr>
            <p:spPr>
              <a:xfrm>
                <a:off x="9731095" y="-6350"/>
                <a:ext cx="1276931" cy="10651075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10651075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10651075"/>
                    </a:lnTo>
                    <a:lnTo>
                      <a:pt x="0" y="10651075"/>
                    </a:lnTo>
                    <a:close/>
                  </a:path>
                </a:pathLst>
              </a:custGeom>
              <a:solidFill>
                <a:srgbClr val="A2B85E"/>
              </a:solidFill>
              <a:ln>
                <a:noFill/>
              </a:ln>
            </p:spPr>
          </p:sp>
          <p:sp>
            <p:nvSpPr>
              <p:cNvPr id="440" name="Google Shape;440;p20"/>
              <p:cNvSpPr/>
              <p:nvPr/>
            </p:nvSpPr>
            <p:spPr>
              <a:xfrm>
                <a:off x="0" y="9573902"/>
                <a:ext cx="1276931" cy="1070823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1070823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1070823"/>
                    </a:lnTo>
                    <a:lnTo>
                      <a:pt x="0" y="1070823"/>
                    </a:lnTo>
                    <a:close/>
                  </a:path>
                </a:pathLst>
              </a:custGeom>
              <a:solidFill>
                <a:srgbClr val="F9B458"/>
              </a:solidFill>
              <a:ln>
                <a:noFill/>
              </a:ln>
            </p:spPr>
          </p:sp>
          <p:sp>
            <p:nvSpPr>
              <p:cNvPr id="441" name="Google Shape;441;p20"/>
              <p:cNvSpPr/>
              <p:nvPr/>
            </p:nvSpPr>
            <p:spPr>
              <a:xfrm>
                <a:off x="2432774" y="7233333"/>
                <a:ext cx="1276931" cy="3411393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3411393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3411392"/>
                    </a:lnTo>
                    <a:lnTo>
                      <a:pt x="0" y="3411392"/>
                    </a:lnTo>
                    <a:close/>
                  </a:path>
                </a:pathLst>
              </a:custGeom>
              <a:solidFill>
                <a:srgbClr val="F9B458"/>
              </a:solidFill>
              <a:ln>
                <a:noFill/>
              </a:ln>
            </p:spPr>
          </p:sp>
          <p:sp>
            <p:nvSpPr>
              <p:cNvPr id="442" name="Google Shape;442;p20"/>
              <p:cNvSpPr/>
              <p:nvPr/>
            </p:nvSpPr>
            <p:spPr>
              <a:xfrm>
                <a:off x="4865548" y="5317071"/>
                <a:ext cx="1276931" cy="5327655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5327655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5327654"/>
                    </a:lnTo>
                    <a:lnTo>
                      <a:pt x="0" y="5327654"/>
                    </a:lnTo>
                    <a:close/>
                  </a:path>
                </a:pathLst>
              </a:custGeom>
              <a:solidFill>
                <a:srgbClr val="F9B458"/>
              </a:solidFill>
              <a:ln>
                <a:noFill/>
              </a:ln>
            </p:spPr>
          </p:sp>
          <p:sp>
            <p:nvSpPr>
              <p:cNvPr id="443" name="Google Shape;443;p20"/>
              <p:cNvSpPr/>
              <p:nvPr/>
            </p:nvSpPr>
            <p:spPr>
              <a:xfrm>
                <a:off x="7298321" y="3827021"/>
                <a:ext cx="1276931" cy="6817704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6817704" extrusionOk="0">
                    <a:moveTo>
                      <a:pt x="0" y="0"/>
                    </a:moveTo>
                    <a:lnTo>
                      <a:pt x="1276932" y="0"/>
                    </a:lnTo>
                    <a:lnTo>
                      <a:pt x="1276932" y="6817704"/>
                    </a:lnTo>
                    <a:lnTo>
                      <a:pt x="0" y="6817704"/>
                    </a:lnTo>
                    <a:close/>
                  </a:path>
                </a:pathLst>
              </a:custGeom>
              <a:solidFill>
                <a:srgbClr val="F9B458"/>
              </a:solidFill>
              <a:ln>
                <a:noFill/>
              </a:ln>
            </p:spPr>
          </p:sp>
          <p:sp>
            <p:nvSpPr>
              <p:cNvPr id="444" name="Google Shape;444;p20"/>
              <p:cNvSpPr/>
              <p:nvPr/>
            </p:nvSpPr>
            <p:spPr>
              <a:xfrm>
                <a:off x="9731095" y="1697822"/>
                <a:ext cx="1276931" cy="8946904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8946904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8946903"/>
                    </a:lnTo>
                    <a:lnTo>
                      <a:pt x="0" y="8946903"/>
                    </a:lnTo>
                    <a:close/>
                  </a:path>
                </a:pathLst>
              </a:custGeom>
              <a:solidFill>
                <a:srgbClr val="F9B458"/>
              </a:solidFill>
              <a:ln>
                <a:noFill/>
              </a:ln>
            </p:spPr>
          </p:sp>
          <p:sp>
            <p:nvSpPr>
              <p:cNvPr id="445" name="Google Shape;445;p20"/>
              <p:cNvSpPr/>
              <p:nvPr/>
            </p:nvSpPr>
            <p:spPr>
              <a:xfrm>
                <a:off x="0" y="10644725"/>
                <a:ext cx="1276931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120000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A1BF"/>
              </a:solidFill>
              <a:ln>
                <a:noFill/>
              </a:ln>
            </p:spPr>
          </p:sp>
          <p:sp>
            <p:nvSpPr>
              <p:cNvPr id="446" name="Google Shape;446;p20"/>
              <p:cNvSpPr/>
              <p:nvPr/>
            </p:nvSpPr>
            <p:spPr>
              <a:xfrm>
                <a:off x="2432774" y="8939029"/>
                <a:ext cx="1276931" cy="1705697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1705697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1705696"/>
                    </a:lnTo>
                    <a:lnTo>
                      <a:pt x="0" y="1705696"/>
                    </a:lnTo>
                    <a:close/>
                  </a:path>
                </a:pathLst>
              </a:custGeom>
              <a:solidFill>
                <a:srgbClr val="79A1BF"/>
              </a:solidFill>
              <a:ln>
                <a:noFill/>
              </a:ln>
            </p:spPr>
          </p:sp>
          <p:sp>
            <p:nvSpPr>
              <p:cNvPr id="447" name="Google Shape;447;p20"/>
              <p:cNvSpPr/>
              <p:nvPr/>
            </p:nvSpPr>
            <p:spPr>
              <a:xfrm>
                <a:off x="4865548" y="7448133"/>
                <a:ext cx="1276931" cy="3196592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3196592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3196592"/>
                    </a:lnTo>
                    <a:lnTo>
                      <a:pt x="0" y="3196592"/>
                    </a:lnTo>
                    <a:close/>
                  </a:path>
                </a:pathLst>
              </a:custGeom>
              <a:solidFill>
                <a:srgbClr val="79A1BF"/>
              </a:solidFill>
              <a:ln>
                <a:noFill/>
              </a:ln>
            </p:spPr>
          </p:sp>
          <p:sp>
            <p:nvSpPr>
              <p:cNvPr id="448" name="Google Shape;448;p20"/>
              <p:cNvSpPr/>
              <p:nvPr/>
            </p:nvSpPr>
            <p:spPr>
              <a:xfrm>
                <a:off x="7298321" y="6809767"/>
                <a:ext cx="1276931" cy="3834959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3834959" extrusionOk="0">
                    <a:moveTo>
                      <a:pt x="0" y="0"/>
                    </a:moveTo>
                    <a:lnTo>
                      <a:pt x="1276932" y="0"/>
                    </a:lnTo>
                    <a:lnTo>
                      <a:pt x="1276932" y="3834958"/>
                    </a:lnTo>
                    <a:lnTo>
                      <a:pt x="0" y="3834958"/>
                    </a:lnTo>
                    <a:close/>
                  </a:path>
                </a:pathLst>
              </a:custGeom>
              <a:solidFill>
                <a:srgbClr val="79A1BF"/>
              </a:solidFill>
              <a:ln>
                <a:noFill/>
              </a:ln>
            </p:spPr>
          </p:sp>
          <p:sp>
            <p:nvSpPr>
              <p:cNvPr id="449" name="Google Shape;449;p20"/>
              <p:cNvSpPr/>
              <p:nvPr/>
            </p:nvSpPr>
            <p:spPr>
              <a:xfrm>
                <a:off x="9731095" y="5958252"/>
                <a:ext cx="1276931" cy="4686473"/>
              </a:xfrm>
              <a:custGeom>
                <a:avLst/>
                <a:gdLst/>
                <a:ahLst/>
                <a:cxnLst/>
                <a:rect l="l" t="t" r="r" b="b"/>
                <a:pathLst>
                  <a:path w="1276931" h="4686473" extrusionOk="0">
                    <a:moveTo>
                      <a:pt x="0" y="0"/>
                    </a:moveTo>
                    <a:lnTo>
                      <a:pt x="1276931" y="0"/>
                    </a:lnTo>
                    <a:lnTo>
                      <a:pt x="1276931" y="4686473"/>
                    </a:lnTo>
                    <a:lnTo>
                      <a:pt x="0" y="4686473"/>
                    </a:lnTo>
                    <a:close/>
                  </a:path>
                </a:pathLst>
              </a:custGeom>
              <a:solidFill>
                <a:srgbClr val="79A1BF"/>
              </a:solidFill>
              <a:ln>
                <a:noFill/>
              </a:ln>
            </p:spPr>
          </p:sp>
        </p:grpSp>
      </p:grpSp>
      <p:grpSp>
        <p:nvGrpSpPr>
          <p:cNvPr id="450" name="Google Shape;450;p20"/>
          <p:cNvGrpSpPr/>
          <p:nvPr/>
        </p:nvGrpSpPr>
        <p:grpSpPr>
          <a:xfrm>
            <a:off x="10284276" y="1049183"/>
            <a:ext cx="7154775" cy="2974035"/>
            <a:chOff x="0" y="38100"/>
            <a:chExt cx="9539700" cy="3965380"/>
          </a:xfrm>
        </p:grpSpPr>
        <p:sp>
          <p:nvSpPr>
            <p:cNvPr id="451" name="Google Shape;451;p20"/>
            <p:cNvSpPr txBox="1"/>
            <p:nvPr/>
          </p:nvSpPr>
          <p:spPr>
            <a:xfrm>
              <a:off x="0" y="38100"/>
              <a:ext cx="9539700" cy="30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2" b="1" i="0" u="none" strike="noStrike" cap="none">
                  <a:solidFill>
                    <a:srgbClr val="A2B85E"/>
                  </a:solidFill>
                  <a:latin typeface="Ubuntu"/>
                  <a:ea typeface="Ubuntu"/>
                  <a:cs typeface="Ubuntu"/>
                  <a:sym typeface="Ubuntu"/>
                </a:rPr>
                <a:t>Write Your Topic or Idea</a:t>
              </a:r>
              <a:endParaRPr>
                <a:solidFill>
                  <a:srgbClr val="A2B85E"/>
                </a:solidFill>
              </a:endParaRPr>
            </a:p>
          </p:txBody>
        </p:sp>
        <p:sp>
          <p:nvSpPr>
            <p:cNvPr id="452" name="Google Shape;452;p20"/>
            <p:cNvSpPr txBox="1"/>
            <p:nvPr/>
          </p:nvSpPr>
          <p:spPr>
            <a:xfrm>
              <a:off x="0" y="3468810"/>
              <a:ext cx="9539568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/>
          <p:nvPr/>
        </p:nvSpPr>
        <p:spPr>
          <a:xfrm>
            <a:off x="1052485" y="820010"/>
            <a:ext cx="16183030" cy="8646981"/>
          </a:xfrm>
          <a:custGeom>
            <a:avLst/>
            <a:gdLst/>
            <a:ahLst/>
            <a:cxnLst/>
            <a:rect l="l" t="t" r="r" b="b"/>
            <a:pathLst>
              <a:path w="4262197" h="2277394" extrusionOk="0">
                <a:moveTo>
                  <a:pt x="0" y="0"/>
                </a:moveTo>
                <a:lnTo>
                  <a:pt x="4262197" y="0"/>
                </a:lnTo>
                <a:lnTo>
                  <a:pt x="4262197" y="2277394"/>
                </a:lnTo>
                <a:lnTo>
                  <a:pt x="0" y="22773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458" name="Google Shape;458;p21"/>
          <p:cNvGrpSpPr/>
          <p:nvPr/>
        </p:nvGrpSpPr>
        <p:grpSpPr>
          <a:xfrm>
            <a:off x="8396758" y="1419125"/>
            <a:ext cx="1494481" cy="1501180"/>
            <a:chOff x="1813" y="0"/>
            <a:chExt cx="809173" cy="812800"/>
          </a:xfrm>
        </p:grpSpPr>
        <p:sp>
          <p:nvSpPr>
            <p:cNvPr id="459" name="Google Shape;459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1" name="Google Shape;461;p21"/>
          <p:cNvPicPr preferRelativeResize="0"/>
          <p:nvPr/>
        </p:nvPicPr>
        <p:blipFill rotWithShape="1">
          <a:blip r:embed="rId3">
            <a:alphaModFix/>
          </a:blip>
          <a:srcRect t="38900" r="87500" b="38902"/>
          <a:stretch/>
        </p:blipFill>
        <p:spPr>
          <a:xfrm>
            <a:off x="8430988" y="1457442"/>
            <a:ext cx="1426125" cy="1424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21"/>
          <p:cNvCxnSpPr/>
          <p:nvPr/>
        </p:nvCxnSpPr>
        <p:spPr>
          <a:xfrm>
            <a:off x="5897880" y="4056254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p21"/>
          <p:cNvCxnSpPr/>
          <p:nvPr/>
        </p:nvCxnSpPr>
        <p:spPr>
          <a:xfrm rot="-5400000">
            <a:off x="8547733" y="3459986"/>
            <a:ext cx="1192535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1"/>
          <p:cNvGrpSpPr/>
          <p:nvPr/>
        </p:nvGrpSpPr>
        <p:grpSpPr>
          <a:xfrm>
            <a:off x="4583953" y="3343764"/>
            <a:ext cx="1494481" cy="1501180"/>
            <a:chOff x="1813" y="0"/>
            <a:chExt cx="809173" cy="812800"/>
          </a:xfrm>
        </p:grpSpPr>
        <p:sp>
          <p:nvSpPr>
            <p:cNvPr id="465" name="Google Shape;465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1"/>
          <p:cNvGrpSpPr/>
          <p:nvPr/>
        </p:nvGrpSpPr>
        <p:grpSpPr>
          <a:xfrm>
            <a:off x="12209562" y="3343764"/>
            <a:ext cx="1494481" cy="1501180"/>
            <a:chOff x="1813" y="0"/>
            <a:chExt cx="809173" cy="812800"/>
          </a:xfrm>
        </p:grpSpPr>
        <p:sp>
          <p:nvSpPr>
            <p:cNvPr id="468" name="Google Shape;468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0" name="Google Shape;470;p21"/>
          <p:cNvCxnSpPr/>
          <p:nvPr/>
        </p:nvCxnSpPr>
        <p:spPr>
          <a:xfrm>
            <a:off x="3838265" y="6857727"/>
            <a:ext cx="10649003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21"/>
          <p:cNvCxnSpPr/>
          <p:nvPr/>
        </p:nvCxnSpPr>
        <p:spPr>
          <a:xfrm rot="-5400000">
            <a:off x="4825283" y="6389915"/>
            <a:ext cx="973724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21"/>
          <p:cNvCxnSpPr/>
          <p:nvPr/>
        </p:nvCxnSpPr>
        <p:spPr>
          <a:xfrm rot="-5400000">
            <a:off x="12488992" y="6389915"/>
            <a:ext cx="973724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3" name="Google Shape;473;p21"/>
          <p:cNvGrpSpPr/>
          <p:nvPr/>
        </p:nvGrpSpPr>
        <p:grpSpPr>
          <a:xfrm>
            <a:off x="2340433" y="6126187"/>
            <a:ext cx="1494481" cy="1501180"/>
            <a:chOff x="1813" y="0"/>
            <a:chExt cx="809173" cy="812800"/>
          </a:xfrm>
        </p:grpSpPr>
        <p:sp>
          <p:nvSpPr>
            <p:cNvPr id="474" name="Google Shape;474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21"/>
          <p:cNvGrpSpPr/>
          <p:nvPr/>
        </p:nvGrpSpPr>
        <p:grpSpPr>
          <a:xfrm>
            <a:off x="6827474" y="6126187"/>
            <a:ext cx="1494481" cy="1501180"/>
            <a:chOff x="1813" y="0"/>
            <a:chExt cx="809173" cy="812800"/>
          </a:xfrm>
        </p:grpSpPr>
        <p:sp>
          <p:nvSpPr>
            <p:cNvPr id="477" name="Google Shape;477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21"/>
          <p:cNvGrpSpPr/>
          <p:nvPr/>
        </p:nvGrpSpPr>
        <p:grpSpPr>
          <a:xfrm>
            <a:off x="14453083" y="6126187"/>
            <a:ext cx="1494481" cy="1501180"/>
            <a:chOff x="1813" y="0"/>
            <a:chExt cx="809173" cy="812800"/>
          </a:xfrm>
        </p:grpSpPr>
        <p:sp>
          <p:nvSpPr>
            <p:cNvPr id="480" name="Google Shape;480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21"/>
          <p:cNvGrpSpPr/>
          <p:nvPr/>
        </p:nvGrpSpPr>
        <p:grpSpPr>
          <a:xfrm>
            <a:off x="9966042" y="6126187"/>
            <a:ext cx="1494481" cy="1501180"/>
            <a:chOff x="1813" y="0"/>
            <a:chExt cx="809173" cy="812800"/>
          </a:xfrm>
        </p:grpSpPr>
        <p:sp>
          <p:nvSpPr>
            <p:cNvPr id="483" name="Google Shape;483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5" name="Google Shape;485;p21"/>
          <p:cNvGrpSpPr/>
          <p:nvPr/>
        </p:nvGrpSpPr>
        <p:grpSpPr>
          <a:xfrm>
            <a:off x="10084822" y="1848261"/>
            <a:ext cx="2319418" cy="735263"/>
            <a:chOff x="0" y="9525"/>
            <a:chExt cx="3092557" cy="980351"/>
          </a:xfrm>
        </p:grpSpPr>
        <p:sp>
          <p:nvSpPr>
            <p:cNvPr id="486" name="Google Shape;486;p21"/>
            <p:cNvSpPr txBox="1"/>
            <p:nvPr/>
          </p:nvSpPr>
          <p:spPr>
            <a:xfrm>
              <a:off x="0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487" name="Google Shape;487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488" name="Google Shape;488;p21"/>
          <p:cNvGrpSpPr/>
          <p:nvPr/>
        </p:nvGrpSpPr>
        <p:grpSpPr>
          <a:xfrm>
            <a:off x="4171487" y="4972799"/>
            <a:ext cx="2319418" cy="735263"/>
            <a:chOff x="0" y="9525"/>
            <a:chExt cx="3092557" cy="980351"/>
          </a:xfrm>
        </p:grpSpPr>
        <p:sp>
          <p:nvSpPr>
            <p:cNvPr id="489" name="Google Shape;489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490" name="Google Shape;490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491" name="Google Shape;491;p21"/>
          <p:cNvGrpSpPr/>
          <p:nvPr/>
        </p:nvGrpSpPr>
        <p:grpSpPr>
          <a:xfrm>
            <a:off x="11797096" y="4972799"/>
            <a:ext cx="2319418" cy="735263"/>
            <a:chOff x="0" y="9525"/>
            <a:chExt cx="3092557" cy="980351"/>
          </a:xfrm>
        </p:grpSpPr>
        <p:sp>
          <p:nvSpPr>
            <p:cNvPr id="492" name="Google Shape;492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493" name="Google Shape;493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494" name="Google Shape;494;p21"/>
          <p:cNvGrpSpPr/>
          <p:nvPr/>
        </p:nvGrpSpPr>
        <p:grpSpPr>
          <a:xfrm>
            <a:off x="1927966" y="7755223"/>
            <a:ext cx="2319418" cy="735263"/>
            <a:chOff x="0" y="9525"/>
            <a:chExt cx="3092557" cy="980351"/>
          </a:xfrm>
        </p:grpSpPr>
        <p:sp>
          <p:nvSpPr>
            <p:cNvPr id="495" name="Google Shape;495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496" name="Google Shape;496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497" name="Google Shape;497;p21"/>
          <p:cNvGrpSpPr/>
          <p:nvPr/>
        </p:nvGrpSpPr>
        <p:grpSpPr>
          <a:xfrm>
            <a:off x="9553575" y="7755223"/>
            <a:ext cx="2319418" cy="735263"/>
            <a:chOff x="0" y="9525"/>
            <a:chExt cx="3092557" cy="980351"/>
          </a:xfrm>
        </p:grpSpPr>
        <p:sp>
          <p:nvSpPr>
            <p:cNvPr id="498" name="Google Shape;498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499" name="Google Shape;499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>
            <a:off x="6415007" y="7755223"/>
            <a:ext cx="2319418" cy="735263"/>
            <a:chOff x="0" y="9525"/>
            <a:chExt cx="3092557" cy="980351"/>
          </a:xfrm>
        </p:grpSpPr>
        <p:sp>
          <p:nvSpPr>
            <p:cNvPr id="501" name="Google Shape;501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502" name="Google Shape;502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grpSp>
        <p:nvGrpSpPr>
          <p:cNvPr id="503" name="Google Shape;503;p21"/>
          <p:cNvGrpSpPr/>
          <p:nvPr/>
        </p:nvGrpSpPr>
        <p:grpSpPr>
          <a:xfrm>
            <a:off x="14040616" y="7755223"/>
            <a:ext cx="2319418" cy="735263"/>
            <a:chOff x="0" y="9525"/>
            <a:chExt cx="3092557" cy="980351"/>
          </a:xfrm>
        </p:grpSpPr>
        <p:sp>
          <p:nvSpPr>
            <p:cNvPr id="504" name="Google Shape;504;p21"/>
            <p:cNvSpPr txBox="1"/>
            <p:nvPr/>
          </p:nvSpPr>
          <p:spPr>
            <a:xfrm>
              <a:off x="256784" y="9525"/>
              <a:ext cx="2578989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NAME</a:t>
              </a:r>
              <a:endParaRPr/>
            </a:p>
          </p:txBody>
        </p:sp>
        <p:sp>
          <p:nvSpPr>
            <p:cNvPr id="505" name="Google Shape;505;p21"/>
            <p:cNvSpPr txBox="1"/>
            <p:nvPr/>
          </p:nvSpPr>
          <p:spPr>
            <a:xfrm>
              <a:off x="0" y="518325"/>
              <a:ext cx="3092557" cy="47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Title or Position</a:t>
              </a:r>
              <a:endParaRPr/>
            </a:p>
          </p:txBody>
        </p:sp>
      </p:grpSp>
      <p:sp>
        <p:nvSpPr>
          <p:cNvPr id="506" name="Google Shape;506;p21"/>
          <p:cNvSpPr txBox="1"/>
          <p:nvPr/>
        </p:nvSpPr>
        <p:spPr>
          <a:xfrm>
            <a:off x="10802950" y="8909950"/>
            <a:ext cx="649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Add a Chart Page</a:t>
            </a:r>
            <a:endParaRPr/>
          </a:p>
        </p:txBody>
      </p:sp>
      <p:cxnSp>
        <p:nvCxnSpPr>
          <p:cNvPr id="507" name="Google Shape;507;p21"/>
          <p:cNvCxnSpPr/>
          <p:nvPr/>
        </p:nvCxnSpPr>
        <p:spPr>
          <a:xfrm rot="5400000">
            <a:off x="16934794" y="1073289"/>
            <a:ext cx="601441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8" name="Google Shape;508;p21"/>
          <p:cNvGrpSpPr/>
          <p:nvPr/>
        </p:nvGrpSpPr>
        <p:grpSpPr>
          <a:xfrm>
            <a:off x="1028700" y="763227"/>
            <a:ext cx="16230600" cy="610781"/>
            <a:chOff x="29" y="0"/>
            <a:chExt cx="21640800" cy="814376"/>
          </a:xfrm>
        </p:grpSpPr>
        <p:cxnSp>
          <p:nvCxnSpPr>
            <p:cNvPr id="509" name="Google Shape;509;p21"/>
            <p:cNvCxnSpPr/>
            <p:nvPr/>
          </p:nvCxnSpPr>
          <p:spPr>
            <a:xfrm rot="5400000">
              <a:off x="-369218" y="413416"/>
              <a:ext cx="801921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1"/>
            <p:cNvCxnSpPr/>
            <p:nvPr/>
          </p:nvCxnSpPr>
          <p:spPr>
            <a:xfrm rot="3957">
              <a:off x="22" y="12455"/>
              <a:ext cx="21640814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11" name="Google Shape;511;p21"/>
          <p:cNvGrpSpPr/>
          <p:nvPr/>
        </p:nvGrpSpPr>
        <p:grpSpPr>
          <a:xfrm>
            <a:off x="1028700" y="5124450"/>
            <a:ext cx="9684584" cy="4342540"/>
            <a:chOff x="0" y="-25400"/>
            <a:chExt cx="12912778" cy="5790054"/>
          </a:xfrm>
        </p:grpSpPr>
        <p:cxnSp>
          <p:nvCxnSpPr>
            <p:cNvPr id="512" name="Google Shape;512;p21"/>
            <p:cNvCxnSpPr/>
            <p:nvPr/>
          </p:nvCxnSpPr>
          <p:spPr>
            <a:xfrm>
              <a:off x="0" y="5764654"/>
              <a:ext cx="12912778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21"/>
            <p:cNvCxnSpPr/>
            <p:nvPr/>
          </p:nvCxnSpPr>
          <p:spPr>
            <a:xfrm rot="5400000">
              <a:off x="-2863314" y="2869627"/>
              <a:ext cx="5790054" cy="0"/>
            </a:xfrm>
            <a:prstGeom prst="straightConnector1">
              <a:avLst/>
            </a:prstGeom>
            <a:noFill/>
            <a:ln w="508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514" name="Google Shape;514;p21"/>
          <p:cNvCxnSpPr/>
          <p:nvPr/>
        </p:nvCxnSpPr>
        <p:spPr>
          <a:xfrm rot="5400000">
            <a:off x="15357537" y="7002428"/>
            <a:ext cx="3755956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5" name="Google Shape;515;p21"/>
          <p:cNvPicPr preferRelativeResize="0"/>
          <p:nvPr/>
        </p:nvPicPr>
        <p:blipFill rotWithShape="1">
          <a:blip r:embed="rId4">
            <a:alphaModFix/>
          </a:blip>
          <a:srcRect l="7054" t="9305" r="52929" b="19717"/>
          <a:stretch/>
        </p:blipFill>
        <p:spPr>
          <a:xfrm>
            <a:off x="-457076" y="1118575"/>
            <a:ext cx="4017377" cy="400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1"/>
          <p:cNvPicPr preferRelativeResize="0"/>
          <p:nvPr/>
        </p:nvPicPr>
        <p:blipFill rotWithShape="1">
          <a:blip r:embed="rId4">
            <a:alphaModFix/>
          </a:blip>
          <a:srcRect l="54891" t="10950" r="2919" b="15008"/>
          <a:stretch/>
        </p:blipFill>
        <p:spPr>
          <a:xfrm>
            <a:off x="14476873" y="983336"/>
            <a:ext cx="4235474" cy="41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1"/>
          <p:cNvPicPr preferRelativeResize="0"/>
          <p:nvPr/>
        </p:nvPicPr>
        <p:blipFill rotWithShape="1">
          <a:blip r:embed="rId3">
            <a:alphaModFix/>
          </a:blip>
          <a:srcRect l="14609" t="38900" r="72891" b="38902"/>
          <a:stretch/>
        </p:blipFill>
        <p:spPr>
          <a:xfrm>
            <a:off x="4618125" y="3382080"/>
            <a:ext cx="1426125" cy="142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1"/>
          <p:cNvPicPr preferRelativeResize="0"/>
          <p:nvPr/>
        </p:nvPicPr>
        <p:blipFill rotWithShape="1">
          <a:blip r:embed="rId3">
            <a:alphaModFix/>
          </a:blip>
          <a:srcRect l="29184" t="38900" r="58315" b="38902"/>
          <a:stretch/>
        </p:blipFill>
        <p:spPr>
          <a:xfrm>
            <a:off x="12243738" y="3382080"/>
            <a:ext cx="1426125" cy="142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1"/>
          <p:cNvPicPr preferRelativeResize="0"/>
          <p:nvPr/>
        </p:nvPicPr>
        <p:blipFill rotWithShape="1">
          <a:blip r:embed="rId3">
            <a:alphaModFix/>
          </a:blip>
          <a:srcRect l="43835" t="38900" r="43665" b="38902"/>
          <a:stretch/>
        </p:blipFill>
        <p:spPr>
          <a:xfrm>
            <a:off x="2374613" y="6164492"/>
            <a:ext cx="1426125" cy="142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1"/>
          <p:cNvPicPr preferRelativeResize="0"/>
          <p:nvPr/>
        </p:nvPicPr>
        <p:blipFill rotWithShape="1">
          <a:blip r:embed="rId3">
            <a:alphaModFix/>
          </a:blip>
          <a:srcRect l="58334" t="38900" r="29166" b="38902"/>
          <a:stretch/>
        </p:blipFill>
        <p:spPr>
          <a:xfrm>
            <a:off x="6861650" y="6164492"/>
            <a:ext cx="1426125" cy="142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1"/>
          <p:cNvPicPr preferRelativeResize="0"/>
          <p:nvPr/>
        </p:nvPicPr>
        <p:blipFill rotWithShape="1">
          <a:blip r:embed="rId3">
            <a:alphaModFix/>
          </a:blip>
          <a:srcRect l="72902" t="38900" r="14598" b="38902"/>
          <a:stretch/>
        </p:blipFill>
        <p:spPr>
          <a:xfrm>
            <a:off x="10000225" y="6164492"/>
            <a:ext cx="1426125" cy="142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1"/>
          <p:cNvPicPr preferRelativeResize="0"/>
          <p:nvPr/>
        </p:nvPicPr>
        <p:blipFill rotWithShape="1">
          <a:blip r:embed="rId3">
            <a:alphaModFix/>
          </a:blip>
          <a:srcRect l="87500" t="38900" b="38902"/>
          <a:stretch/>
        </p:blipFill>
        <p:spPr>
          <a:xfrm>
            <a:off x="14491200" y="6164492"/>
            <a:ext cx="1426125" cy="142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-379924" y="-520930"/>
            <a:ext cx="19047848" cy="6590517"/>
            <a:chOff x="0" y="-57150"/>
            <a:chExt cx="5016717" cy="1735774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l="10692" r="10629"/>
          <a:stretch/>
        </p:blipFill>
        <p:spPr>
          <a:xfrm>
            <a:off x="2730100" y="613450"/>
            <a:ext cx="12830198" cy="9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3261325" y="1208800"/>
            <a:ext cx="11766558" cy="7921065"/>
          </a:xfrm>
          <a:custGeom>
            <a:avLst/>
            <a:gdLst/>
            <a:ahLst/>
            <a:cxnLst/>
            <a:rect l="l" t="t" r="r" b="b"/>
            <a:pathLst>
              <a:path w="3106682" h="2088613" extrusionOk="0">
                <a:moveTo>
                  <a:pt x="0" y="0"/>
                </a:moveTo>
                <a:lnTo>
                  <a:pt x="3106682" y="0"/>
                </a:lnTo>
                <a:lnTo>
                  <a:pt x="3106682" y="2088613"/>
                </a:lnTo>
                <a:lnTo>
                  <a:pt x="0" y="2088613"/>
                </a:lnTo>
                <a:close/>
              </a:path>
            </a:pathLst>
          </a:custGeom>
          <a:solidFill>
            <a:srgbClr val="EBEAEA"/>
          </a:solidFill>
          <a:ln>
            <a:noFill/>
          </a:ln>
        </p:spPr>
      </p:sp>
      <p:grpSp>
        <p:nvGrpSpPr>
          <p:cNvPr id="122" name="Google Shape;122;p3"/>
          <p:cNvGrpSpPr/>
          <p:nvPr/>
        </p:nvGrpSpPr>
        <p:grpSpPr>
          <a:xfrm>
            <a:off x="5436570" y="3413814"/>
            <a:ext cx="8275070" cy="4876200"/>
            <a:chOff x="0" y="-219075"/>
            <a:chExt cx="11033427" cy="6501600"/>
          </a:xfrm>
        </p:grpSpPr>
        <p:sp>
          <p:nvSpPr>
            <p:cNvPr id="123" name="Google Shape;123;p3"/>
            <p:cNvSpPr txBox="1"/>
            <p:nvPr/>
          </p:nvSpPr>
          <p:spPr>
            <a:xfrm>
              <a:off x="1666227" y="-219075"/>
              <a:ext cx="9367200" cy="65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agenda here.</a:t>
              </a:r>
              <a:endParaRPr dirty="0"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agenda here.</a:t>
              </a:r>
              <a:endParaRPr dirty="0"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agenda here.</a:t>
              </a:r>
              <a:endParaRPr dirty="0"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agenda here.</a:t>
              </a:r>
              <a:endParaRPr dirty="0"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agenda here.</a:t>
              </a:r>
              <a:endParaRPr dirty="0"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0" y="-219075"/>
              <a:ext cx="1036500" cy="65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  <a:endParaRPr/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05</a:t>
              </a:r>
              <a:endParaRPr/>
            </a:p>
          </p:txBody>
        </p:sp>
      </p:grpSp>
      <p:sp>
        <p:nvSpPr>
          <p:cNvPr id="125" name="Google Shape;125;p3"/>
          <p:cNvSpPr txBox="1"/>
          <p:nvPr/>
        </p:nvSpPr>
        <p:spPr>
          <a:xfrm>
            <a:off x="3534946" y="1520700"/>
            <a:ext cx="11218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Add an Agenda Page</a:t>
            </a:r>
            <a:endParaRPr>
              <a:solidFill>
                <a:srgbClr val="4EBC9D"/>
              </a:solidFill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l="25004" t="48156" r="36849" b="30707"/>
          <a:stretch/>
        </p:blipFill>
        <p:spPr>
          <a:xfrm>
            <a:off x="1708073" y="8312191"/>
            <a:ext cx="4048200" cy="126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>
            <a:off x="1010050" y="2247075"/>
            <a:ext cx="12940628" cy="5447895"/>
            <a:chOff x="0" y="-47625"/>
            <a:chExt cx="3417660" cy="1436492"/>
          </a:xfrm>
        </p:grpSpPr>
        <p:sp>
          <p:nvSpPr>
            <p:cNvPr id="132" name="Google Shape;132;p4"/>
            <p:cNvSpPr/>
            <p:nvPr/>
          </p:nvSpPr>
          <p:spPr>
            <a:xfrm>
              <a:off x="0" y="2633"/>
              <a:ext cx="3417660" cy="1386234"/>
            </a:xfrm>
            <a:custGeom>
              <a:avLst/>
              <a:gdLst/>
              <a:ahLst/>
              <a:cxnLst/>
              <a:rect l="l" t="t" r="r" b="b"/>
              <a:pathLst>
                <a:path w="3417660" h="1396709" extrusionOk="0">
                  <a:moveTo>
                    <a:pt x="0" y="0"/>
                  </a:moveTo>
                  <a:lnTo>
                    <a:pt x="3417660" y="0"/>
                  </a:lnTo>
                  <a:lnTo>
                    <a:pt x="3417660" y="1396709"/>
                  </a:lnTo>
                  <a:lnTo>
                    <a:pt x="0" y="1396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3" name="Google Shape;133;p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l="628" t="20091" r="7202" b="23996"/>
          <a:stretch/>
        </p:blipFill>
        <p:spPr>
          <a:xfrm>
            <a:off x="1028700" y="2451115"/>
            <a:ext cx="12901859" cy="5224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992210" y="686485"/>
            <a:ext cx="88431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Hello there!</a:t>
            </a:r>
            <a:endParaRPr>
              <a:solidFill>
                <a:srgbClr val="F28383"/>
              </a:solidFill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992210" y="8414385"/>
            <a:ext cx="12064550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I'm Rain. Welcome to my education presentation.</a:t>
            </a:r>
            <a:endParaRPr dirty="0"/>
          </a:p>
          <a:p>
            <a:pPr marL="0" marR="0" lvl="1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Follow me at @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reallygreatsite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to learn more. </a:t>
            </a:r>
            <a:endParaRPr dirty="0"/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 l="28985" t="8395" r="28989" b="10409"/>
          <a:stretch/>
        </p:blipFill>
        <p:spPr>
          <a:xfrm>
            <a:off x="12803593" y="2697424"/>
            <a:ext cx="5720074" cy="62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l="29896" t="11474" r="29449" b="10364"/>
          <a:stretch/>
        </p:blipFill>
        <p:spPr>
          <a:xfrm>
            <a:off x="902275" y="621975"/>
            <a:ext cx="5436897" cy="5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l="27708" r="15892" b="108"/>
          <a:stretch/>
        </p:blipFill>
        <p:spPr>
          <a:xfrm>
            <a:off x="9576175" y="0"/>
            <a:ext cx="8711825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5"/>
          <p:cNvCxnSpPr/>
          <p:nvPr/>
        </p:nvCxnSpPr>
        <p:spPr>
          <a:xfrm rot="-5400000">
            <a:off x="4413625" y="5124450"/>
            <a:ext cx="10287000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5"/>
          <p:cNvCxnSpPr/>
          <p:nvPr/>
        </p:nvCxnSpPr>
        <p:spPr>
          <a:xfrm rot="-5400000">
            <a:off x="4238625" y="5124450"/>
            <a:ext cx="10287000" cy="0"/>
          </a:xfrm>
          <a:prstGeom prst="straightConnector1">
            <a:avLst/>
          </a:prstGeom>
          <a:noFill/>
          <a:ln w="381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9692" y="381000"/>
            <a:ext cx="2712866" cy="240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85865">
            <a:off x="5905790" y="766117"/>
            <a:ext cx="944468" cy="1248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5"/>
          <p:cNvGrpSpPr/>
          <p:nvPr/>
        </p:nvGrpSpPr>
        <p:grpSpPr>
          <a:xfrm>
            <a:off x="1028700" y="6688805"/>
            <a:ext cx="8115300" cy="2906091"/>
            <a:chOff x="0" y="38100"/>
            <a:chExt cx="10820400" cy="3874788"/>
          </a:xfrm>
        </p:grpSpPr>
        <p:sp>
          <p:nvSpPr>
            <p:cNvPr id="149" name="Google Shape;149;p5"/>
            <p:cNvSpPr txBox="1"/>
            <p:nvPr/>
          </p:nvSpPr>
          <p:spPr>
            <a:xfrm>
              <a:off x="0" y="38100"/>
              <a:ext cx="10820400" cy="30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302" b="1" i="0" u="none" strike="noStrike" cap="none">
                  <a:solidFill>
                    <a:srgbClr val="F9B458"/>
                  </a:solidFill>
                  <a:latin typeface="Ubuntu"/>
                  <a:ea typeface="Ubuntu"/>
                  <a:cs typeface="Ubuntu"/>
                  <a:sym typeface="Ubuntu"/>
                </a:rPr>
                <a:t>Write Your Topic or Idea</a:t>
              </a:r>
              <a:endParaRPr>
                <a:solidFill>
                  <a:srgbClr val="F9B458"/>
                </a:solidFill>
              </a:endParaRPr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0" y="3378218"/>
              <a:ext cx="10820400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-2103898" y="5804259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4431938" y="-1336425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6"/>
          <p:cNvGrpSpPr/>
          <p:nvPr/>
        </p:nvGrpSpPr>
        <p:grpSpPr>
          <a:xfrm>
            <a:off x="654665" y="422352"/>
            <a:ext cx="16978669" cy="8446066"/>
            <a:chOff x="0" y="-57150"/>
            <a:chExt cx="4471748" cy="2224478"/>
          </a:xfrm>
        </p:grpSpPr>
        <p:sp>
          <p:nvSpPr>
            <p:cNvPr id="162" name="Google Shape;162;p6"/>
            <p:cNvSpPr/>
            <p:nvPr/>
          </p:nvSpPr>
          <p:spPr>
            <a:xfrm>
              <a:off x="0" y="0"/>
              <a:ext cx="4471748" cy="2167328"/>
            </a:xfrm>
            <a:custGeom>
              <a:avLst/>
              <a:gdLst/>
              <a:ahLst/>
              <a:cxnLst/>
              <a:rect l="l" t="t" r="r" b="b"/>
              <a:pathLst>
                <a:path w="4471748" h="2167328" extrusionOk="0">
                  <a:moveTo>
                    <a:pt x="0" y="0"/>
                  </a:moveTo>
                  <a:lnTo>
                    <a:pt x="4471748" y="0"/>
                  </a:lnTo>
                  <a:lnTo>
                    <a:pt x="4471748" y="2167328"/>
                  </a:lnTo>
                  <a:lnTo>
                    <a:pt x="0" y="2167328"/>
                  </a:lnTo>
                  <a:close/>
                </a:path>
              </a:pathLst>
            </a:custGeom>
            <a:solidFill>
              <a:srgbClr val="A2B85E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3" name="Google Shape;163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6"/>
          <p:cNvGrpSpPr/>
          <p:nvPr/>
        </p:nvGrpSpPr>
        <p:grpSpPr>
          <a:xfrm>
            <a:off x="936170" y="715586"/>
            <a:ext cx="16415660" cy="7859598"/>
            <a:chOff x="0" y="-57150"/>
            <a:chExt cx="4323466" cy="2070018"/>
          </a:xfrm>
        </p:grpSpPr>
        <p:sp>
          <p:nvSpPr>
            <p:cNvPr id="165" name="Google Shape;165;p6"/>
            <p:cNvSpPr/>
            <p:nvPr/>
          </p:nvSpPr>
          <p:spPr>
            <a:xfrm>
              <a:off x="0" y="0"/>
              <a:ext cx="4323466" cy="2012868"/>
            </a:xfrm>
            <a:custGeom>
              <a:avLst/>
              <a:gdLst/>
              <a:ahLst/>
              <a:cxnLst/>
              <a:rect l="l" t="t" r="r" b="b"/>
              <a:pathLst>
                <a:path w="4323466" h="2012868" extrusionOk="0">
                  <a:moveTo>
                    <a:pt x="0" y="0"/>
                  </a:moveTo>
                  <a:lnTo>
                    <a:pt x="4323466" y="0"/>
                  </a:lnTo>
                  <a:lnTo>
                    <a:pt x="4323466" y="2012868"/>
                  </a:lnTo>
                  <a:lnTo>
                    <a:pt x="0" y="2012868"/>
                  </a:lnTo>
                  <a:close/>
                </a:path>
              </a:pathLst>
            </a:custGeom>
            <a:solidFill>
              <a:srgbClr val="EBEAEA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6" name="Google Shape;166;p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6"/>
          <p:cNvGrpSpPr/>
          <p:nvPr/>
        </p:nvGrpSpPr>
        <p:grpSpPr>
          <a:xfrm>
            <a:off x="1873828" y="1986619"/>
            <a:ext cx="10345950" cy="5128098"/>
            <a:chOff x="0" y="47625"/>
            <a:chExt cx="13794600" cy="6837465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0" y="6350420"/>
              <a:ext cx="12676161" cy="534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— Include a credit, citation, or supporting message</a:t>
              </a:r>
              <a:endParaRPr/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0" y="47625"/>
              <a:ext cx="13794600" cy="55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8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Write an original statement or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8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inspiring quote</a:t>
              </a:r>
              <a:endParaRPr/>
            </a:p>
          </p:txBody>
        </p:sp>
      </p:grp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1365502" y="3715650"/>
            <a:ext cx="7364250" cy="699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7"/>
          <p:cNvGrpSpPr/>
          <p:nvPr/>
        </p:nvGrpSpPr>
        <p:grpSpPr>
          <a:xfrm>
            <a:off x="12163715" y="2974941"/>
            <a:ext cx="5095585" cy="5181344"/>
            <a:chOff x="0" y="-253979"/>
            <a:chExt cx="6794113" cy="6908459"/>
          </a:xfrm>
        </p:grpSpPr>
        <p:grpSp>
          <p:nvGrpSpPr>
            <p:cNvPr id="176" name="Google Shape;176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77" name="Google Shape;177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28383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78" name="Google Shape;17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1" name="Google Shape;181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" name="Google Shape;182;p7"/>
          <p:cNvGrpSpPr/>
          <p:nvPr/>
        </p:nvGrpSpPr>
        <p:grpSpPr>
          <a:xfrm>
            <a:off x="6596208" y="2974941"/>
            <a:ext cx="5095585" cy="5181344"/>
            <a:chOff x="0" y="-253979"/>
            <a:chExt cx="6794113" cy="6908459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4EBC9D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119" y="4964464"/>
            <a:ext cx="1609762" cy="9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11775" y="4743270"/>
            <a:ext cx="1399464" cy="1399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7"/>
          <p:cNvGrpSpPr/>
          <p:nvPr/>
        </p:nvGrpSpPr>
        <p:grpSpPr>
          <a:xfrm>
            <a:off x="776723" y="2974941"/>
            <a:ext cx="5095585" cy="5181344"/>
            <a:chOff x="0" y="-253979"/>
            <a:chExt cx="6794113" cy="6908459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0" y="-253979"/>
              <a:ext cx="6794113" cy="6908459"/>
              <a:chOff x="0" y="-57150"/>
              <a:chExt cx="1528801" cy="1554531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1528801" cy="1497381"/>
              </a:xfrm>
              <a:custGeom>
                <a:avLst/>
                <a:gdLst/>
                <a:ahLst/>
                <a:cxnLst/>
                <a:rect l="l" t="t" r="r" b="b"/>
                <a:pathLst>
                  <a:path w="1528801" h="1497381" extrusionOk="0">
                    <a:moveTo>
                      <a:pt x="0" y="0"/>
                    </a:moveTo>
                    <a:lnTo>
                      <a:pt x="1528801" y="0"/>
                    </a:lnTo>
                    <a:lnTo>
                      <a:pt x="1528801" y="1497381"/>
                    </a:lnTo>
                    <a:lnTo>
                      <a:pt x="0" y="1497381"/>
                    </a:lnTo>
                    <a:close/>
                  </a:path>
                </a:pathLst>
              </a:custGeom>
              <a:solidFill>
                <a:srgbClr val="F9B458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7"/>
            <p:cNvGrpSpPr/>
            <p:nvPr/>
          </p:nvGrpSpPr>
          <p:grpSpPr>
            <a:xfrm>
              <a:off x="340974" y="86536"/>
              <a:ext cx="6112166" cy="6227429"/>
              <a:chOff x="0" y="-57150"/>
              <a:chExt cx="1375351" cy="1401287"/>
            </a:xfrm>
          </p:grpSpPr>
          <p:sp>
            <p:nvSpPr>
              <p:cNvPr id="196" name="Google Shape;196;p7"/>
              <p:cNvSpPr/>
              <p:nvPr/>
            </p:nvSpPr>
            <p:spPr>
              <a:xfrm>
                <a:off x="0" y="0"/>
                <a:ext cx="1375351" cy="1344137"/>
              </a:xfrm>
              <a:custGeom>
                <a:avLst/>
                <a:gdLst/>
                <a:ahLst/>
                <a:cxnLst/>
                <a:rect l="l" t="t" r="r" b="b"/>
                <a:pathLst>
                  <a:path w="1375351" h="1344137" extrusionOk="0">
                    <a:moveTo>
                      <a:pt x="0" y="0"/>
                    </a:moveTo>
                    <a:lnTo>
                      <a:pt x="1375351" y="0"/>
                    </a:lnTo>
                    <a:lnTo>
                      <a:pt x="1375351" y="1344137"/>
                    </a:lnTo>
                    <a:lnTo>
                      <a:pt x="0" y="1344137"/>
                    </a:lnTo>
                    <a:close/>
                  </a:path>
                </a:pathLst>
              </a:custGeom>
              <a:solidFill>
                <a:srgbClr val="EBEAEA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97" name="Google Shape;197;p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8" name="Google Shape;19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6236" y="4694723"/>
            <a:ext cx="1496558" cy="149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046085">
            <a:off x="5070833" y="7145362"/>
            <a:ext cx="2590293" cy="355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227659">
            <a:off x="16135845" y="698744"/>
            <a:ext cx="2590293" cy="3552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7"/>
          <p:cNvSpPr txBox="1"/>
          <p:nvPr/>
        </p:nvSpPr>
        <p:spPr>
          <a:xfrm>
            <a:off x="2539507" y="1066800"/>
            <a:ext cx="13208985" cy="121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Write your topic or idea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6851938" y="3837345"/>
            <a:ext cx="4584125" cy="4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Add a main point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12419445" y="3837345"/>
            <a:ext cx="4584125" cy="4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Add a main point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6851938" y="6572282"/>
            <a:ext cx="45841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you want to discuss.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12419445" y="6572282"/>
            <a:ext cx="45841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you want to discuss.</a:t>
            </a:r>
            <a:endParaRPr/>
          </a:p>
        </p:txBody>
      </p:sp>
      <p:sp>
        <p:nvSpPr>
          <p:cNvPr id="206" name="Google Shape;206;p7"/>
          <p:cNvSpPr txBox="1"/>
          <p:nvPr/>
        </p:nvSpPr>
        <p:spPr>
          <a:xfrm>
            <a:off x="1032453" y="3837345"/>
            <a:ext cx="4584125" cy="4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Add a main point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1032453" y="6572282"/>
            <a:ext cx="4584125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you want to discuss.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l="17247" t="5430" r="18851" b="4811"/>
          <a:stretch/>
        </p:blipFill>
        <p:spPr>
          <a:xfrm>
            <a:off x="-98175" y="4202425"/>
            <a:ext cx="6935726" cy="54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 txBox="1"/>
          <p:nvPr/>
        </p:nvSpPr>
        <p:spPr>
          <a:xfrm>
            <a:off x="2566564" y="1271301"/>
            <a:ext cx="131550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>
                <a:solidFill>
                  <a:srgbClr val="F9B458"/>
                </a:solidFill>
                <a:latin typeface="Ubuntu"/>
                <a:ea typeface="Ubuntu"/>
                <a:cs typeface="Ubuntu"/>
                <a:sym typeface="Ubuntu"/>
              </a:rPr>
              <a:t>Write Your Topic or Idea</a:t>
            </a:r>
            <a:endParaRPr>
              <a:solidFill>
                <a:srgbClr val="F9B458"/>
              </a:solidFill>
            </a:endParaRPr>
          </a:p>
        </p:txBody>
      </p:sp>
      <p:graphicFrame>
        <p:nvGraphicFramePr>
          <p:cNvPr id="214" name="Google Shape;214;p8"/>
          <p:cNvGraphicFramePr/>
          <p:nvPr/>
        </p:nvGraphicFramePr>
        <p:xfrm>
          <a:off x="7012906" y="3850904"/>
          <a:ext cx="10246375" cy="5775750"/>
        </p:xfrm>
        <a:graphic>
          <a:graphicData uri="http://schemas.openxmlformats.org/drawingml/2006/table">
            <a:tbl>
              <a:tblPr>
                <a:noFill/>
                <a:tableStyleId>{3A4FFFF3-AD38-4727-BA6A-636747385C40}</a:tableStyleId>
              </a:tblPr>
              <a:tblGrid>
                <a:gridCol w="34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83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3333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44587">
            <a:off x="15462231" y="743668"/>
            <a:ext cx="2048069" cy="223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l="28734" t="7119" r="28734" b="8528"/>
          <a:stretch/>
        </p:blipFill>
        <p:spPr>
          <a:xfrm>
            <a:off x="9479524" y="1033050"/>
            <a:ext cx="7723351" cy="8616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9"/>
          <p:cNvCxnSpPr/>
          <p:nvPr/>
        </p:nvCxnSpPr>
        <p:spPr>
          <a:xfrm rot="-5400000">
            <a:off x="2924016" y="5119688"/>
            <a:ext cx="10287000" cy="0"/>
          </a:xfrm>
          <a:prstGeom prst="straightConnector1">
            <a:avLst/>
          </a:prstGeom>
          <a:noFill/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2" name="Google Shape;22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91993">
            <a:off x="16413268" y="2543857"/>
            <a:ext cx="1434317" cy="1619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9"/>
          <p:cNvGrpSpPr/>
          <p:nvPr/>
        </p:nvGrpSpPr>
        <p:grpSpPr>
          <a:xfrm>
            <a:off x="996563" y="1425139"/>
            <a:ext cx="6098202" cy="1764506"/>
            <a:chOff x="0" y="-28575"/>
            <a:chExt cx="8130936" cy="2352675"/>
          </a:xfrm>
        </p:grpSpPr>
        <p:sp>
          <p:nvSpPr>
            <p:cNvPr id="224" name="Google Shape;224;p9"/>
            <p:cNvSpPr txBox="1"/>
            <p:nvPr/>
          </p:nvSpPr>
          <p:spPr>
            <a:xfrm>
              <a:off x="0" y="1831975"/>
              <a:ext cx="81309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the featured statistic.</a:t>
              </a: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0" y="-28575"/>
              <a:ext cx="8130936" cy="1158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99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2 out of 5</a:t>
              </a:r>
              <a:endParaRPr/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996563" y="4563553"/>
            <a:ext cx="6098202" cy="1593056"/>
            <a:chOff x="0" y="-28575"/>
            <a:chExt cx="8130936" cy="2124075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0" y="1603375"/>
              <a:ext cx="81309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the featured statistic.</a:t>
              </a:r>
              <a:endParaRPr/>
            </a:p>
          </p:txBody>
        </p:sp>
        <p:sp>
          <p:nvSpPr>
            <p:cNvPr id="228" name="Google Shape;228;p9"/>
            <p:cNvSpPr txBox="1"/>
            <p:nvPr/>
          </p:nvSpPr>
          <p:spPr>
            <a:xfrm>
              <a:off x="0" y="-28575"/>
              <a:ext cx="8130936" cy="1158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99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95%</a:t>
              </a:r>
              <a:endParaRPr/>
            </a:p>
          </p:txBody>
        </p:sp>
      </p:grpSp>
      <p:grpSp>
        <p:nvGrpSpPr>
          <p:cNvPr id="229" name="Google Shape;229;p9"/>
          <p:cNvGrpSpPr/>
          <p:nvPr/>
        </p:nvGrpSpPr>
        <p:grpSpPr>
          <a:xfrm>
            <a:off x="996563" y="7530517"/>
            <a:ext cx="6098202" cy="1556333"/>
            <a:chOff x="0" y="-28575"/>
            <a:chExt cx="8130936" cy="2075111"/>
          </a:xfrm>
        </p:grpSpPr>
        <p:sp>
          <p:nvSpPr>
            <p:cNvPr id="230" name="Google Shape;230;p9"/>
            <p:cNvSpPr txBox="1"/>
            <p:nvPr/>
          </p:nvSpPr>
          <p:spPr>
            <a:xfrm>
              <a:off x="0" y="1554411"/>
              <a:ext cx="8130936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Elaborate on the featured statistic.</a:t>
              </a:r>
              <a:endParaRPr/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0" y="-28575"/>
              <a:ext cx="8130936" cy="1158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99" b="1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12 million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Macintosh PowerPoint</Application>
  <PresentationFormat>自定义</PresentationFormat>
  <Paragraphs>189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Ubuntu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created xsi:type="dcterms:W3CDTF">2006-08-16T00:00:00Z</dcterms:created>
  <dcterms:modified xsi:type="dcterms:W3CDTF">2023-07-18T01:50:15Z</dcterms:modified>
</cp:coreProperties>
</file>